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0" r:id="rId1"/>
  </p:sldMasterIdLst>
  <p:notesMasterIdLst>
    <p:notesMasterId r:id="rId21"/>
  </p:notesMasterIdLst>
  <p:sldIdLst>
    <p:sldId id="256" r:id="rId2"/>
    <p:sldId id="304" r:id="rId3"/>
    <p:sldId id="310" r:id="rId4"/>
    <p:sldId id="305" r:id="rId5"/>
    <p:sldId id="307" r:id="rId6"/>
    <p:sldId id="269" r:id="rId7"/>
    <p:sldId id="311" r:id="rId8"/>
    <p:sldId id="309" r:id="rId9"/>
    <p:sldId id="312" r:id="rId10"/>
    <p:sldId id="317" r:id="rId11"/>
    <p:sldId id="314" r:id="rId12"/>
    <p:sldId id="315" r:id="rId13"/>
    <p:sldId id="316" r:id="rId14"/>
    <p:sldId id="318" r:id="rId15"/>
    <p:sldId id="319" r:id="rId16"/>
    <p:sldId id="321" r:id="rId17"/>
    <p:sldId id="322" r:id="rId18"/>
    <p:sldId id="280" r:id="rId19"/>
    <p:sldId id="263" r:id="rId2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77471" autoAdjust="0"/>
  </p:normalViewPr>
  <p:slideViewPr>
    <p:cSldViewPr>
      <p:cViewPr>
        <p:scale>
          <a:sx n="100" d="100"/>
          <a:sy n="100" d="100"/>
        </p:scale>
        <p:origin x="-1860" y="-90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96121A-05F8-4A70-ADA0-2BE407AE9D86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D7ECC7-4643-4BE1-91A1-58AC043B10C4}">
      <dgm:prSet phldrT="[Текст]" phldr="1"/>
      <dgm:spPr/>
      <dgm:t>
        <a:bodyPr/>
        <a:lstStyle/>
        <a:p>
          <a:endParaRPr lang="ru-RU" sz="2400" dirty="0"/>
        </a:p>
      </dgm:t>
    </dgm:pt>
    <dgm:pt modelId="{D35D44BA-3CC7-4213-A38D-F8611013CE91}" type="parTrans" cxnId="{6440D06F-E62A-46DD-8ADC-0A5E4FDFDFD0}">
      <dgm:prSet/>
      <dgm:spPr/>
      <dgm:t>
        <a:bodyPr/>
        <a:lstStyle/>
        <a:p>
          <a:endParaRPr lang="ru-RU"/>
        </a:p>
      </dgm:t>
    </dgm:pt>
    <dgm:pt modelId="{6407D793-B274-4E40-B13C-D881EE0137C0}" type="sibTrans" cxnId="{6440D06F-E62A-46DD-8ADC-0A5E4FDFDFD0}">
      <dgm:prSet/>
      <dgm:spPr/>
      <dgm:t>
        <a:bodyPr/>
        <a:lstStyle/>
        <a:p>
          <a:endParaRPr lang="ru-RU"/>
        </a:p>
      </dgm:t>
    </dgm:pt>
    <dgm:pt modelId="{015EE443-C45F-443C-83AA-E0387BC5C10C}">
      <dgm:prSet phldrT="[Текст]" custT="1"/>
      <dgm:spPr/>
      <dgm:t>
        <a:bodyPr/>
        <a:lstStyle/>
        <a:p>
          <a:r>
            <a:rPr lang="ru-RU" sz="2400" dirty="0" smtClean="0"/>
            <a:t>значительный</a:t>
          </a:r>
          <a:endParaRPr lang="ru-RU" sz="2400" dirty="0"/>
        </a:p>
      </dgm:t>
    </dgm:pt>
    <dgm:pt modelId="{7B4ADF08-EED9-40FD-A2F8-2BE322341D95}" type="parTrans" cxnId="{52A50FB0-5628-42B0-AC69-66667E8F61F5}">
      <dgm:prSet/>
      <dgm:spPr/>
      <dgm:t>
        <a:bodyPr/>
        <a:lstStyle/>
        <a:p>
          <a:endParaRPr lang="ru-RU"/>
        </a:p>
      </dgm:t>
    </dgm:pt>
    <dgm:pt modelId="{ECD85C02-299E-40F6-8238-915CCECA48A7}" type="sibTrans" cxnId="{52A50FB0-5628-42B0-AC69-66667E8F61F5}">
      <dgm:prSet/>
      <dgm:spPr/>
      <dgm:t>
        <a:bodyPr/>
        <a:lstStyle/>
        <a:p>
          <a:endParaRPr lang="ru-RU"/>
        </a:p>
      </dgm:t>
    </dgm:pt>
    <dgm:pt modelId="{C9DEA3CA-39DE-452A-8356-3C9DB7BAE90B}">
      <dgm:prSet phldrT="[Текст]" phldr="1"/>
      <dgm:spPr/>
      <dgm:t>
        <a:bodyPr/>
        <a:lstStyle/>
        <a:p>
          <a:endParaRPr lang="ru-RU" sz="1900" dirty="0"/>
        </a:p>
      </dgm:t>
    </dgm:pt>
    <dgm:pt modelId="{303F3F75-2252-499E-8BA5-EA4C7391DE09}" type="parTrans" cxnId="{572F7766-218A-448E-A730-16545B344B4E}">
      <dgm:prSet/>
      <dgm:spPr/>
      <dgm:t>
        <a:bodyPr/>
        <a:lstStyle/>
        <a:p>
          <a:endParaRPr lang="ru-RU"/>
        </a:p>
      </dgm:t>
    </dgm:pt>
    <dgm:pt modelId="{ED90D370-F471-49A7-9B42-1ECEBF88B8F4}" type="sibTrans" cxnId="{572F7766-218A-448E-A730-16545B344B4E}">
      <dgm:prSet/>
      <dgm:spPr/>
      <dgm:t>
        <a:bodyPr/>
        <a:lstStyle/>
        <a:p>
          <a:endParaRPr lang="ru-RU"/>
        </a:p>
      </dgm:t>
    </dgm:pt>
    <dgm:pt modelId="{44DC2D6A-F264-4D66-9D38-4DABB6562EE7}">
      <dgm:prSet phldrT="[Текст]" phldr="1"/>
      <dgm:spPr/>
      <dgm:t>
        <a:bodyPr/>
        <a:lstStyle/>
        <a:p>
          <a:endParaRPr lang="ru-RU" sz="2400" dirty="0"/>
        </a:p>
      </dgm:t>
    </dgm:pt>
    <dgm:pt modelId="{D0CDB0C7-066C-4E89-96FB-B1CE64DFDBB0}" type="parTrans" cxnId="{3EAF88EE-0C14-4E39-912F-EE53861F1AC7}">
      <dgm:prSet/>
      <dgm:spPr/>
      <dgm:t>
        <a:bodyPr/>
        <a:lstStyle/>
        <a:p>
          <a:endParaRPr lang="ru-RU"/>
        </a:p>
      </dgm:t>
    </dgm:pt>
    <dgm:pt modelId="{8072D11C-EDCC-4CB4-92D5-B3F6B99BD9EF}" type="sibTrans" cxnId="{3EAF88EE-0C14-4E39-912F-EE53861F1AC7}">
      <dgm:prSet/>
      <dgm:spPr/>
      <dgm:t>
        <a:bodyPr/>
        <a:lstStyle/>
        <a:p>
          <a:endParaRPr lang="ru-RU"/>
        </a:p>
      </dgm:t>
    </dgm:pt>
    <dgm:pt modelId="{5892BEAE-82A5-45DB-8FA5-B0363EA8CCB0}">
      <dgm:prSet phldrT="[Текст]" custT="1"/>
      <dgm:spPr/>
      <dgm:t>
        <a:bodyPr/>
        <a:lstStyle/>
        <a:p>
          <a:r>
            <a:rPr lang="ru-RU" sz="2400" dirty="0" smtClean="0"/>
            <a:t>умеренный</a:t>
          </a:r>
          <a:endParaRPr lang="ru-RU" sz="2400" dirty="0"/>
        </a:p>
      </dgm:t>
    </dgm:pt>
    <dgm:pt modelId="{0C45B41A-54A1-4E08-90A6-A9D6B617AF39}" type="parTrans" cxnId="{C0A57667-253B-470D-ABE5-7F31514AD1FE}">
      <dgm:prSet/>
      <dgm:spPr/>
      <dgm:t>
        <a:bodyPr/>
        <a:lstStyle/>
        <a:p>
          <a:endParaRPr lang="ru-RU"/>
        </a:p>
      </dgm:t>
    </dgm:pt>
    <dgm:pt modelId="{7A179E6F-8434-4345-8A91-FCFEABE1836A}" type="sibTrans" cxnId="{C0A57667-253B-470D-ABE5-7F31514AD1FE}">
      <dgm:prSet/>
      <dgm:spPr/>
      <dgm:t>
        <a:bodyPr/>
        <a:lstStyle/>
        <a:p>
          <a:endParaRPr lang="ru-RU"/>
        </a:p>
      </dgm:t>
    </dgm:pt>
    <dgm:pt modelId="{2A39ADE4-E2A5-4B50-ACEF-A908F72E741A}">
      <dgm:prSet phldrT="[Текст]" phldr="1"/>
      <dgm:spPr/>
      <dgm:t>
        <a:bodyPr/>
        <a:lstStyle/>
        <a:p>
          <a:endParaRPr lang="ru-RU" sz="1900"/>
        </a:p>
      </dgm:t>
    </dgm:pt>
    <dgm:pt modelId="{6A54A2D0-6408-4BF7-AE51-56324CCA0DE2}" type="parTrans" cxnId="{2C776E31-8D24-4AC5-BB05-36BAC1505F76}">
      <dgm:prSet/>
      <dgm:spPr/>
      <dgm:t>
        <a:bodyPr/>
        <a:lstStyle/>
        <a:p>
          <a:endParaRPr lang="ru-RU"/>
        </a:p>
      </dgm:t>
    </dgm:pt>
    <dgm:pt modelId="{518B7C17-D2B1-4BF1-AA07-35108B4D80E4}" type="sibTrans" cxnId="{2C776E31-8D24-4AC5-BB05-36BAC1505F76}">
      <dgm:prSet/>
      <dgm:spPr/>
      <dgm:t>
        <a:bodyPr/>
        <a:lstStyle/>
        <a:p>
          <a:endParaRPr lang="ru-RU"/>
        </a:p>
      </dgm:t>
    </dgm:pt>
    <dgm:pt modelId="{F13FF17D-4F90-41E4-9C72-BF03FE9FFFAE}">
      <dgm:prSet phldrT="[Текст]" phldr="1"/>
      <dgm:spPr/>
      <dgm:t>
        <a:bodyPr/>
        <a:lstStyle/>
        <a:p>
          <a:endParaRPr lang="ru-RU" sz="2400" dirty="0"/>
        </a:p>
      </dgm:t>
    </dgm:pt>
    <dgm:pt modelId="{D6737E6F-9A71-4DB4-957C-622AD4E8CD97}" type="parTrans" cxnId="{4B56A8E1-FAEE-448F-8FC1-54C88FB49725}">
      <dgm:prSet/>
      <dgm:spPr/>
      <dgm:t>
        <a:bodyPr/>
        <a:lstStyle/>
        <a:p>
          <a:endParaRPr lang="ru-RU"/>
        </a:p>
      </dgm:t>
    </dgm:pt>
    <dgm:pt modelId="{13DCC1EC-EE7F-41F7-A92E-D356E3BEFF32}" type="sibTrans" cxnId="{4B56A8E1-FAEE-448F-8FC1-54C88FB49725}">
      <dgm:prSet/>
      <dgm:spPr/>
      <dgm:t>
        <a:bodyPr/>
        <a:lstStyle/>
        <a:p>
          <a:endParaRPr lang="ru-RU"/>
        </a:p>
      </dgm:t>
    </dgm:pt>
    <dgm:pt modelId="{5A467B05-DB9B-4458-B56E-27ACA893F302}">
      <dgm:prSet phldrT="[Текст]" custT="1"/>
      <dgm:spPr/>
      <dgm:t>
        <a:bodyPr/>
        <a:lstStyle/>
        <a:p>
          <a:r>
            <a:rPr lang="ru-RU" sz="2400" dirty="0" smtClean="0"/>
            <a:t>средний</a:t>
          </a:r>
          <a:endParaRPr lang="ru-RU" sz="2400" dirty="0"/>
        </a:p>
      </dgm:t>
    </dgm:pt>
    <dgm:pt modelId="{EF32A96D-1143-4098-A4F5-2EB555494093}" type="parTrans" cxnId="{F71F5F67-84A9-4ECA-A175-8B011F87E4AF}">
      <dgm:prSet/>
      <dgm:spPr/>
      <dgm:t>
        <a:bodyPr/>
        <a:lstStyle/>
        <a:p>
          <a:endParaRPr lang="ru-RU"/>
        </a:p>
      </dgm:t>
    </dgm:pt>
    <dgm:pt modelId="{B0C2627A-2F17-4B84-B6E6-674F61B00ADA}" type="sibTrans" cxnId="{F71F5F67-84A9-4ECA-A175-8B011F87E4AF}">
      <dgm:prSet/>
      <dgm:spPr/>
      <dgm:t>
        <a:bodyPr/>
        <a:lstStyle/>
        <a:p>
          <a:endParaRPr lang="ru-RU"/>
        </a:p>
      </dgm:t>
    </dgm:pt>
    <dgm:pt modelId="{E024E032-1F8B-4CE9-AAB0-198941A7615F}">
      <dgm:prSet phldrT="[Текст]" phldr="1"/>
      <dgm:spPr/>
      <dgm:t>
        <a:bodyPr/>
        <a:lstStyle/>
        <a:p>
          <a:endParaRPr lang="ru-RU" sz="1900"/>
        </a:p>
      </dgm:t>
    </dgm:pt>
    <dgm:pt modelId="{5ECB05BE-AED7-417A-AB40-7C150880B9FF}" type="parTrans" cxnId="{F51261B2-0C9B-4ECE-972D-0244DE66034A}">
      <dgm:prSet/>
      <dgm:spPr/>
      <dgm:t>
        <a:bodyPr/>
        <a:lstStyle/>
        <a:p>
          <a:endParaRPr lang="ru-RU"/>
        </a:p>
      </dgm:t>
    </dgm:pt>
    <dgm:pt modelId="{6B374D17-FF5C-446D-83F5-8CE13857973E}" type="sibTrans" cxnId="{F51261B2-0C9B-4ECE-972D-0244DE66034A}">
      <dgm:prSet/>
      <dgm:spPr/>
      <dgm:t>
        <a:bodyPr/>
        <a:lstStyle/>
        <a:p>
          <a:endParaRPr lang="ru-RU"/>
        </a:p>
      </dgm:t>
    </dgm:pt>
    <dgm:pt modelId="{2C4F6F8A-866F-40CC-BFD8-41A2A13A6711}" type="pres">
      <dgm:prSet presAssocID="{B296121A-05F8-4A70-ADA0-2BE407AE9D86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4FA018-20AF-4535-B882-E5F332BFD945}" type="pres">
      <dgm:prSet presAssocID="{16D7ECC7-4643-4BE1-91A1-58AC043B10C4}" presName="comp" presStyleCnt="0"/>
      <dgm:spPr/>
    </dgm:pt>
    <dgm:pt modelId="{99B05400-DD90-45EC-BAFF-C78E47195EA0}" type="pres">
      <dgm:prSet presAssocID="{16D7ECC7-4643-4BE1-91A1-58AC043B10C4}" presName="box" presStyleLbl="node1" presStyleIdx="0" presStyleCnt="3"/>
      <dgm:spPr/>
      <dgm:t>
        <a:bodyPr/>
        <a:lstStyle/>
        <a:p>
          <a:endParaRPr lang="ru-RU"/>
        </a:p>
      </dgm:t>
    </dgm:pt>
    <dgm:pt modelId="{32525494-F457-44AE-812C-CF951F2AFD9E}" type="pres">
      <dgm:prSet presAssocID="{16D7ECC7-4643-4BE1-91A1-58AC043B10C4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DCE8D8A-390D-4574-8E1E-FB13B76A75BB}" type="pres">
      <dgm:prSet presAssocID="{16D7ECC7-4643-4BE1-91A1-58AC043B10C4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A300DF-1049-4437-9FDB-121BA0EA8A1E}" type="pres">
      <dgm:prSet presAssocID="{6407D793-B274-4E40-B13C-D881EE0137C0}" presName="spacer" presStyleCnt="0"/>
      <dgm:spPr/>
    </dgm:pt>
    <dgm:pt modelId="{EE22E0F5-C14F-4C72-AA49-24117387487C}" type="pres">
      <dgm:prSet presAssocID="{44DC2D6A-F264-4D66-9D38-4DABB6562EE7}" presName="comp" presStyleCnt="0"/>
      <dgm:spPr/>
    </dgm:pt>
    <dgm:pt modelId="{0C1A52D9-67A1-4489-915D-F63638B3450C}" type="pres">
      <dgm:prSet presAssocID="{44DC2D6A-F264-4D66-9D38-4DABB6562EE7}" presName="box" presStyleLbl="node1" presStyleIdx="1" presStyleCnt="3"/>
      <dgm:spPr/>
      <dgm:t>
        <a:bodyPr/>
        <a:lstStyle/>
        <a:p>
          <a:endParaRPr lang="ru-RU"/>
        </a:p>
      </dgm:t>
    </dgm:pt>
    <dgm:pt modelId="{9C2FF3BF-A829-4879-B23F-36BBE480BC82}" type="pres">
      <dgm:prSet presAssocID="{44DC2D6A-F264-4D66-9D38-4DABB6562EE7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E95AF616-A9CE-4942-B9BF-559B520A69B0}" type="pres">
      <dgm:prSet presAssocID="{44DC2D6A-F264-4D66-9D38-4DABB6562EE7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B559C3-FA63-4161-830B-1964FA0E46D4}" type="pres">
      <dgm:prSet presAssocID="{8072D11C-EDCC-4CB4-92D5-B3F6B99BD9EF}" presName="spacer" presStyleCnt="0"/>
      <dgm:spPr/>
    </dgm:pt>
    <dgm:pt modelId="{CE9E4B7B-D7BF-4721-B808-4A9B657CF4C3}" type="pres">
      <dgm:prSet presAssocID="{F13FF17D-4F90-41E4-9C72-BF03FE9FFFAE}" presName="comp" presStyleCnt="0"/>
      <dgm:spPr/>
    </dgm:pt>
    <dgm:pt modelId="{DC1146B4-6A50-4C84-A223-0CE72A5D015B}" type="pres">
      <dgm:prSet presAssocID="{F13FF17D-4F90-41E4-9C72-BF03FE9FFFAE}" presName="box" presStyleLbl="node1" presStyleIdx="2" presStyleCnt="3"/>
      <dgm:spPr/>
      <dgm:t>
        <a:bodyPr/>
        <a:lstStyle/>
        <a:p>
          <a:endParaRPr lang="ru-RU"/>
        </a:p>
      </dgm:t>
    </dgm:pt>
    <dgm:pt modelId="{150A3933-4D2C-4A1C-9305-8357D979F9A6}" type="pres">
      <dgm:prSet presAssocID="{F13FF17D-4F90-41E4-9C72-BF03FE9FFFAE}" presName="img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851BDA3D-AD58-4566-A2F8-5F9460E14F80}" type="pres">
      <dgm:prSet presAssocID="{F13FF17D-4F90-41E4-9C72-BF03FE9FFFAE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5E4156-1D39-458D-B66A-5DF1BFDB8639}" type="presOf" srcId="{5A467B05-DB9B-4458-B56E-27ACA893F302}" destId="{DC1146B4-6A50-4C84-A223-0CE72A5D015B}" srcOrd="0" destOrd="1" presId="urn:microsoft.com/office/officeart/2005/8/layout/vList4"/>
    <dgm:cxn modelId="{3EAF88EE-0C14-4E39-912F-EE53861F1AC7}" srcId="{B296121A-05F8-4A70-ADA0-2BE407AE9D86}" destId="{44DC2D6A-F264-4D66-9D38-4DABB6562EE7}" srcOrd="1" destOrd="0" parTransId="{D0CDB0C7-066C-4E89-96FB-B1CE64DFDBB0}" sibTransId="{8072D11C-EDCC-4CB4-92D5-B3F6B99BD9EF}"/>
    <dgm:cxn modelId="{572F7766-218A-448E-A730-16545B344B4E}" srcId="{16D7ECC7-4643-4BE1-91A1-58AC043B10C4}" destId="{C9DEA3CA-39DE-452A-8356-3C9DB7BAE90B}" srcOrd="1" destOrd="0" parTransId="{303F3F75-2252-499E-8BA5-EA4C7391DE09}" sibTransId="{ED90D370-F471-49A7-9B42-1ECEBF88B8F4}"/>
    <dgm:cxn modelId="{26A5F6F0-EFB7-412D-8921-9698EB8CCCF4}" type="presOf" srcId="{E024E032-1F8B-4CE9-AAB0-198941A7615F}" destId="{851BDA3D-AD58-4566-A2F8-5F9460E14F80}" srcOrd="1" destOrd="2" presId="urn:microsoft.com/office/officeart/2005/8/layout/vList4"/>
    <dgm:cxn modelId="{B8503B9C-E0E3-4A86-B147-1EE5744916C1}" type="presOf" srcId="{2A39ADE4-E2A5-4B50-ACEF-A908F72E741A}" destId="{E95AF616-A9CE-4942-B9BF-559B520A69B0}" srcOrd="1" destOrd="2" presId="urn:microsoft.com/office/officeart/2005/8/layout/vList4"/>
    <dgm:cxn modelId="{1EAD8AC6-19EA-4C75-822E-E00D49012CF3}" type="presOf" srcId="{F13FF17D-4F90-41E4-9C72-BF03FE9FFFAE}" destId="{851BDA3D-AD58-4566-A2F8-5F9460E14F80}" srcOrd="1" destOrd="0" presId="urn:microsoft.com/office/officeart/2005/8/layout/vList4"/>
    <dgm:cxn modelId="{48D5FB89-FCB1-4715-8983-DE34162436F6}" type="presOf" srcId="{2A39ADE4-E2A5-4B50-ACEF-A908F72E741A}" destId="{0C1A52D9-67A1-4489-915D-F63638B3450C}" srcOrd="0" destOrd="2" presId="urn:microsoft.com/office/officeart/2005/8/layout/vList4"/>
    <dgm:cxn modelId="{1E5844AF-8996-41A7-91FC-9A021E11D04E}" type="presOf" srcId="{015EE443-C45F-443C-83AA-E0387BC5C10C}" destId="{BDCE8D8A-390D-4574-8E1E-FB13B76A75BB}" srcOrd="1" destOrd="1" presId="urn:microsoft.com/office/officeart/2005/8/layout/vList4"/>
    <dgm:cxn modelId="{CA2B8DFD-7825-4DDA-9563-BE41EFD16EA8}" type="presOf" srcId="{16D7ECC7-4643-4BE1-91A1-58AC043B10C4}" destId="{99B05400-DD90-45EC-BAFF-C78E47195EA0}" srcOrd="0" destOrd="0" presId="urn:microsoft.com/office/officeart/2005/8/layout/vList4"/>
    <dgm:cxn modelId="{1EA32367-2FB5-4A72-B1A8-F6E090B6836C}" type="presOf" srcId="{44DC2D6A-F264-4D66-9D38-4DABB6562EE7}" destId="{0C1A52D9-67A1-4489-915D-F63638B3450C}" srcOrd="0" destOrd="0" presId="urn:microsoft.com/office/officeart/2005/8/layout/vList4"/>
    <dgm:cxn modelId="{FAA4AC4B-C809-498A-B6E8-89D44021AA23}" type="presOf" srcId="{C9DEA3CA-39DE-452A-8356-3C9DB7BAE90B}" destId="{BDCE8D8A-390D-4574-8E1E-FB13B76A75BB}" srcOrd="1" destOrd="2" presId="urn:microsoft.com/office/officeart/2005/8/layout/vList4"/>
    <dgm:cxn modelId="{9E838451-A030-463D-9888-F4815D7E6950}" type="presOf" srcId="{16D7ECC7-4643-4BE1-91A1-58AC043B10C4}" destId="{BDCE8D8A-390D-4574-8E1E-FB13B76A75BB}" srcOrd="1" destOrd="0" presId="urn:microsoft.com/office/officeart/2005/8/layout/vList4"/>
    <dgm:cxn modelId="{52A50FB0-5628-42B0-AC69-66667E8F61F5}" srcId="{16D7ECC7-4643-4BE1-91A1-58AC043B10C4}" destId="{015EE443-C45F-443C-83AA-E0387BC5C10C}" srcOrd="0" destOrd="0" parTransId="{7B4ADF08-EED9-40FD-A2F8-2BE322341D95}" sibTransId="{ECD85C02-299E-40F6-8238-915CCECA48A7}"/>
    <dgm:cxn modelId="{88442E0A-BC93-4A7D-9331-B6157E7BEFB7}" type="presOf" srcId="{5892BEAE-82A5-45DB-8FA5-B0363EA8CCB0}" destId="{E95AF616-A9CE-4942-B9BF-559B520A69B0}" srcOrd="1" destOrd="1" presId="urn:microsoft.com/office/officeart/2005/8/layout/vList4"/>
    <dgm:cxn modelId="{2C776E31-8D24-4AC5-BB05-36BAC1505F76}" srcId="{44DC2D6A-F264-4D66-9D38-4DABB6562EE7}" destId="{2A39ADE4-E2A5-4B50-ACEF-A908F72E741A}" srcOrd="1" destOrd="0" parTransId="{6A54A2D0-6408-4BF7-AE51-56324CCA0DE2}" sibTransId="{518B7C17-D2B1-4BF1-AA07-35108B4D80E4}"/>
    <dgm:cxn modelId="{4B56A8E1-FAEE-448F-8FC1-54C88FB49725}" srcId="{B296121A-05F8-4A70-ADA0-2BE407AE9D86}" destId="{F13FF17D-4F90-41E4-9C72-BF03FE9FFFAE}" srcOrd="2" destOrd="0" parTransId="{D6737E6F-9A71-4DB4-957C-622AD4E8CD97}" sibTransId="{13DCC1EC-EE7F-41F7-A92E-D356E3BEFF32}"/>
    <dgm:cxn modelId="{F51261B2-0C9B-4ECE-972D-0244DE66034A}" srcId="{F13FF17D-4F90-41E4-9C72-BF03FE9FFFAE}" destId="{E024E032-1F8B-4CE9-AAB0-198941A7615F}" srcOrd="1" destOrd="0" parTransId="{5ECB05BE-AED7-417A-AB40-7C150880B9FF}" sibTransId="{6B374D17-FF5C-446D-83F5-8CE13857973E}"/>
    <dgm:cxn modelId="{B346ACA3-36C8-4C1B-BA7F-6F23F56FFC9E}" type="presOf" srcId="{015EE443-C45F-443C-83AA-E0387BC5C10C}" destId="{99B05400-DD90-45EC-BAFF-C78E47195EA0}" srcOrd="0" destOrd="1" presId="urn:microsoft.com/office/officeart/2005/8/layout/vList4"/>
    <dgm:cxn modelId="{6440D06F-E62A-46DD-8ADC-0A5E4FDFDFD0}" srcId="{B296121A-05F8-4A70-ADA0-2BE407AE9D86}" destId="{16D7ECC7-4643-4BE1-91A1-58AC043B10C4}" srcOrd="0" destOrd="0" parTransId="{D35D44BA-3CC7-4213-A38D-F8611013CE91}" sibTransId="{6407D793-B274-4E40-B13C-D881EE0137C0}"/>
    <dgm:cxn modelId="{3D152EB2-FEF9-46B3-94AA-015A2FFD362F}" type="presOf" srcId="{44DC2D6A-F264-4D66-9D38-4DABB6562EE7}" destId="{E95AF616-A9CE-4942-B9BF-559B520A69B0}" srcOrd="1" destOrd="0" presId="urn:microsoft.com/office/officeart/2005/8/layout/vList4"/>
    <dgm:cxn modelId="{501B3F30-3D6A-4221-81E4-8AA34FE20E2D}" type="presOf" srcId="{F13FF17D-4F90-41E4-9C72-BF03FE9FFFAE}" destId="{DC1146B4-6A50-4C84-A223-0CE72A5D015B}" srcOrd="0" destOrd="0" presId="urn:microsoft.com/office/officeart/2005/8/layout/vList4"/>
    <dgm:cxn modelId="{C0A57667-253B-470D-ABE5-7F31514AD1FE}" srcId="{44DC2D6A-F264-4D66-9D38-4DABB6562EE7}" destId="{5892BEAE-82A5-45DB-8FA5-B0363EA8CCB0}" srcOrd="0" destOrd="0" parTransId="{0C45B41A-54A1-4E08-90A6-A9D6B617AF39}" sibTransId="{7A179E6F-8434-4345-8A91-FCFEABE1836A}"/>
    <dgm:cxn modelId="{F71F5F67-84A9-4ECA-A175-8B011F87E4AF}" srcId="{F13FF17D-4F90-41E4-9C72-BF03FE9FFFAE}" destId="{5A467B05-DB9B-4458-B56E-27ACA893F302}" srcOrd="0" destOrd="0" parTransId="{EF32A96D-1143-4098-A4F5-2EB555494093}" sibTransId="{B0C2627A-2F17-4B84-B6E6-674F61B00ADA}"/>
    <dgm:cxn modelId="{99A915C0-17CE-4EA7-B754-BE4596D0803F}" type="presOf" srcId="{B296121A-05F8-4A70-ADA0-2BE407AE9D86}" destId="{2C4F6F8A-866F-40CC-BFD8-41A2A13A6711}" srcOrd="0" destOrd="0" presId="urn:microsoft.com/office/officeart/2005/8/layout/vList4"/>
    <dgm:cxn modelId="{4DAF6816-C464-4A54-8DFA-D48F454C0418}" type="presOf" srcId="{E024E032-1F8B-4CE9-AAB0-198941A7615F}" destId="{DC1146B4-6A50-4C84-A223-0CE72A5D015B}" srcOrd="0" destOrd="2" presId="urn:microsoft.com/office/officeart/2005/8/layout/vList4"/>
    <dgm:cxn modelId="{0D711D56-831D-48A2-91B6-EAC465768DDD}" type="presOf" srcId="{C9DEA3CA-39DE-452A-8356-3C9DB7BAE90B}" destId="{99B05400-DD90-45EC-BAFF-C78E47195EA0}" srcOrd="0" destOrd="2" presId="urn:microsoft.com/office/officeart/2005/8/layout/vList4"/>
    <dgm:cxn modelId="{25C879D2-7334-401E-BC5D-0F34C9A773F6}" type="presOf" srcId="{5A467B05-DB9B-4458-B56E-27ACA893F302}" destId="{851BDA3D-AD58-4566-A2F8-5F9460E14F80}" srcOrd="1" destOrd="1" presId="urn:microsoft.com/office/officeart/2005/8/layout/vList4"/>
    <dgm:cxn modelId="{8169D7A5-60FE-4E9A-A8B2-72ECECB21F9E}" type="presOf" srcId="{5892BEAE-82A5-45DB-8FA5-B0363EA8CCB0}" destId="{0C1A52D9-67A1-4489-915D-F63638B3450C}" srcOrd="0" destOrd="1" presId="urn:microsoft.com/office/officeart/2005/8/layout/vList4"/>
    <dgm:cxn modelId="{99F392B2-78FB-4E46-B23D-6C8D3040F034}" type="presParOf" srcId="{2C4F6F8A-866F-40CC-BFD8-41A2A13A6711}" destId="{D94FA018-20AF-4535-B882-E5F332BFD945}" srcOrd="0" destOrd="0" presId="urn:microsoft.com/office/officeart/2005/8/layout/vList4"/>
    <dgm:cxn modelId="{E9951FC3-91CA-44BD-8640-07703B93ADCC}" type="presParOf" srcId="{D94FA018-20AF-4535-B882-E5F332BFD945}" destId="{99B05400-DD90-45EC-BAFF-C78E47195EA0}" srcOrd="0" destOrd="0" presId="urn:microsoft.com/office/officeart/2005/8/layout/vList4"/>
    <dgm:cxn modelId="{8301E8A3-BBC5-4EE7-8FD9-9C63EDD706CE}" type="presParOf" srcId="{D94FA018-20AF-4535-B882-E5F332BFD945}" destId="{32525494-F457-44AE-812C-CF951F2AFD9E}" srcOrd="1" destOrd="0" presId="urn:microsoft.com/office/officeart/2005/8/layout/vList4"/>
    <dgm:cxn modelId="{F551A44E-AB98-44BA-A40C-00526D0BA910}" type="presParOf" srcId="{D94FA018-20AF-4535-B882-E5F332BFD945}" destId="{BDCE8D8A-390D-4574-8E1E-FB13B76A75BB}" srcOrd="2" destOrd="0" presId="urn:microsoft.com/office/officeart/2005/8/layout/vList4"/>
    <dgm:cxn modelId="{20BA5F61-6078-4D50-A6EF-C6EE9396FE09}" type="presParOf" srcId="{2C4F6F8A-866F-40CC-BFD8-41A2A13A6711}" destId="{D1A300DF-1049-4437-9FDB-121BA0EA8A1E}" srcOrd="1" destOrd="0" presId="urn:microsoft.com/office/officeart/2005/8/layout/vList4"/>
    <dgm:cxn modelId="{2DF1EBC9-D3DC-4076-AFA1-14689AD78790}" type="presParOf" srcId="{2C4F6F8A-866F-40CC-BFD8-41A2A13A6711}" destId="{EE22E0F5-C14F-4C72-AA49-24117387487C}" srcOrd="2" destOrd="0" presId="urn:microsoft.com/office/officeart/2005/8/layout/vList4"/>
    <dgm:cxn modelId="{52875A76-F543-4725-8B5B-E44761E87605}" type="presParOf" srcId="{EE22E0F5-C14F-4C72-AA49-24117387487C}" destId="{0C1A52D9-67A1-4489-915D-F63638B3450C}" srcOrd="0" destOrd="0" presId="urn:microsoft.com/office/officeart/2005/8/layout/vList4"/>
    <dgm:cxn modelId="{78146F92-2998-4DC0-B7D0-8716383418EE}" type="presParOf" srcId="{EE22E0F5-C14F-4C72-AA49-24117387487C}" destId="{9C2FF3BF-A829-4879-B23F-36BBE480BC82}" srcOrd="1" destOrd="0" presId="urn:microsoft.com/office/officeart/2005/8/layout/vList4"/>
    <dgm:cxn modelId="{D6FFA5CE-2CD9-4F95-8AA0-48181AACA059}" type="presParOf" srcId="{EE22E0F5-C14F-4C72-AA49-24117387487C}" destId="{E95AF616-A9CE-4942-B9BF-559B520A69B0}" srcOrd="2" destOrd="0" presId="urn:microsoft.com/office/officeart/2005/8/layout/vList4"/>
    <dgm:cxn modelId="{51CAFE01-B0A4-44F3-993F-48B310B676D7}" type="presParOf" srcId="{2C4F6F8A-866F-40CC-BFD8-41A2A13A6711}" destId="{2EB559C3-FA63-4161-830B-1964FA0E46D4}" srcOrd="3" destOrd="0" presId="urn:microsoft.com/office/officeart/2005/8/layout/vList4"/>
    <dgm:cxn modelId="{6D75A098-95E5-4F80-9826-EE6D6927CA0D}" type="presParOf" srcId="{2C4F6F8A-866F-40CC-BFD8-41A2A13A6711}" destId="{CE9E4B7B-D7BF-4721-B808-4A9B657CF4C3}" srcOrd="4" destOrd="0" presId="urn:microsoft.com/office/officeart/2005/8/layout/vList4"/>
    <dgm:cxn modelId="{4F64D5AC-F8E6-48BE-9C64-E2ECA3EAA1B2}" type="presParOf" srcId="{CE9E4B7B-D7BF-4721-B808-4A9B657CF4C3}" destId="{DC1146B4-6A50-4C84-A223-0CE72A5D015B}" srcOrd="0" destOrd="0" presId="urn:microsoft.com/office/officeart/2005/8/layout/vList4"/>
    <dgm:cxn modelId="{1DD715D3-FF96-4193-857F-C3AB262ACD1A}" type="presParOf" srcId="{CE9E4B7B-D7BF-4721-B808-4A9B657CF4C3}" destId="{150A3933-4D2C-4A1C-9305-8357D979F9A6}" srcOrd="1" destOrd="0" presId="urn:microsoft.com/office/officeart/2005/8/layout/vList4"/>
    <dgm:cxn modelId="{47BEF883-8840-4549-8BEB-85FD8E4258E6}" type="presParOf" srcId="{CE9E4B7B-D7BF-4721-B808-4A9B657CF4C3}" destId="{851BDA3D-AD58-4566-A2F8-5F9460E14F80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68031F-7F79-4542-8BBD-27A49FDC7F0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4115B06-47EE-4FB1-8AAB-B62EB35DCF58}">
      <dgm:prSet phldrT="[Текст]" custT="1"/>
      <dgm:spPr/>
      <dgm:t>
        <a:bodyPr/>
        <a:lstStyle/>
        <a:p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информирование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F8FB339-E053-4C9F-80CE-D880BA946CB7}" type="parTrans" cxnId="{0F3C1154-D5D0-4D99-9F58-FAFCA4A5F9EF}">
      <dgm:prSet/>
      <dgm:spPr/>
      <dgm:t>
        <a:bodyPr/>
        <a:lstStyle/>
        <a:p>
          <a:endParaRPr lang="ru-RU"/>
        </a:p>
      </dgm:t>
    </dgm:pt>
    <dgm:pt modelId="{894418CA-21D9-4F42-85D6-E27C8020D20D}" type="sibTrans" cxnId="{0F3C1154-D5D0-4D99-9F58-FAFCA4A5F9EF}">
      <dgm:prSet/>
      <dgm:spPr/>
      <dgm:t>
        <a:bodyPr/>
        <a:lstStyle/>
        <a:p>
          <a:endParaRPr lang="ru-RU"/>
        </a:p>
      </dgm:t>
    </dgm:pt>
    <dgm:pt modelId="{28B31D41-2CAC-4A90-A0DC-1F91A6A901C1}">
      <dgm:prSet phldrT="[Текст]" custT="1"/>
      <dgm:spPr/>
      <dgm:t>
        <a:bodyPr/>
        <a:lstStyle/>
        <a:p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обобщение правоприменительной практики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8F2FE77-F81C-48DF-BDC1-FADE180E94F9}" type="parTrans" cxnId="{BB47A054-6B26-4910-B9B9-1C200F775424}">
      <dgm:prSet/>
      <dgm:spPr/>
      <dgm:t>
        <a:bodyPr/>
        <a:lstStyle/>
        <a:p>
          <a:endParaRPr lang="ru-RU"/>
        </a:p>
      </dgm:t>
    </dgm:pt>
    <dgm:pt modelId="{41D16767-66E9-4F10-983F-3E3E62E81D17}" type="sibTrans" cxnId="{BB47A054-6B26-4910-B9B9-1C200F775424}">
      <dgm:prSet/>
      <dgm:spPr/>
      <dgm:t>
        <a:bodyPr/>
        <a:lstStyle/>
        <a:p>
          <a:endParaRPr lang="ru-RU"/>
        </a:p>
      </dgm:t>
    </dgm:pt>
    <dgm:pt modelId="{99B537CA-8091-488C-A78C-77513BF54F27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объявление предостережения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6EB59C7-CDD2-4F65-9C46-16E16A4A708A}" type="parTrans" cxnId="{621CBA71-02B0-4AD7-8324-86409761C6D8}">
      <dgm:prSet/>
      <dgm:spPr/>
      <dgm:t>
        <a:bodyPr/>
        <a:lstStyle/>
        <a:p>
          <a:endParaRPr lang="ru-RU"/>
        </a:p>
      </dgm:t>
    </dgm:pt>
    <dgm:pt modelId="{45C3AAAF-3F4D-467F-B39C-D6F5FFF56BA8}" type="sibTrans" cxnId="{621CBA71-02B0-4AD7-8324-86409761C6D8}">
      <dgm:prSet/>
      <dgm:spPr/>
      <dgm:t>
        <a:bodyPr/>
        <a:lstStyle/>
        <a:p>
          <a:endParaRPr lang="ru-RU"/>
        </a:p>
      </dgm:t>
    </dgm:pt>
    <dgm:pt modelId="{F640E830-A5BB-41D4-8466-4D12BE39BCF4}">
      <dgm:prSet phldrT="[Текст]" custT="1"/>
      <dgm:spPr/>
      <dgm:t>
        <a:bodyPr/>
        <a:lstStyle/>
        <a:p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консультирование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298534C-91A9-4B75-83F3-382C6FF18109}" type="parTrans" cxnId="{54FBF1C1-908F-45B0-A293-DAF4BA26F5D5}">
      <dgm:prSet/>
      <dgm:spPr/>
      <dgm:t>
        <a:bodyPr/>
        <a:lstStyle/>
        <a:p>
          <a:endParaRPr lang="ru-RU"/>
        </a:p>
      </dgm:t>
    </dgm:pt>
    <dgm:pt modelId="{BC1D4260-B373-47C7-8881-9C336BD41CA6}" type="sibTrans" cxnId="{54FBF1C1-908F-45B0-A293-DAF4BA26F5D5}">
      <dgm:prSet/>
      <dgm:spPr/>
      <dgm:t>
        <a:bodyPr/>
        <a:lstStyle/>
        <a:p>
          <a:endParaRPr lang="ru-RU"/>
        </a:p>
      </dgm:t>
    </dgm:pt>
    <dgm:pt modelId="{A8BDE007-4EC3-4A53-8DB0-4F15EDD1DAB0}">
      <dgm:prSet phldrT="[Текст]" custT="1"/>
      <dgm:spPr/>
      <dgm:t>
        <a:bodyPr/>
        <a:lstStyle/>
        <a:p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профилактический визит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A0BAC15-13DC-44DB-AFDD-83E3A53241DB}" type="parTrans" cxnId="{04B56F1C-D64D-4960-8B75-A4F986E9161A}">
      <dgm:prSet/>
      <dgm:spPr/>
      <dgm:t>
        <a:bodyPr/>
        <a:lstStyle/>
        <a:p>
          <a:endParaRPr lang="ru-RU"/>
        </a:p>
      </dgm:t>
    </dgm:pt>
    <dgm:pt modelId="{298A27AD-724B-4655-AB61-F4E211DDBBB6}" type="sibTrans" cxnId="{04B56F1C-D64D-4960-8B75-A4F986E9161A}">
      <dgm:prSet/>
      <dgm:spPr/>
      <dgm:t>
        <a:bodyPr/>
        <a:lstStyle/>
        <a:p>
          <a:endParaRPr lang="ru-RU"/>
        </a:p>
      </dgm:t>
    </dgm:pt>
    <dgm:pt modelId="{A7125F88-441B-4608-B01B-5AD44D9B0B58}" type="pres">
      <dgm:prSet presAssocID="{7068031F-7F79-4542-8BBD-27A49FDC7F0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3A46B3F-E0DB-4866-B84B-AE51700262BC}" type="pres">
      <dgm:prSet presAssocID="{74115B06-47EE-4FB1-8AAB-B62EB35DCF5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9F95EB-CE32-42FA-9DD0-61B00C863FE8}" type="pres">
      <dgm:prSet presAssocID="{894418CA-21D9-4F42-85D6-E27C8020D20D}" presName="sibTrans" presStyleCnt="0"/>
      <dgm:spPr/>
    </dgm:pt>
    <dgm:pt modelId="{BF691BC2-A326-4E75-BD29-404B4D2F44AA}" type="pres">
      <dgm:prSet presAssocID="{28B31D41-2CAC-4A90-A0DC-1F91A6A901C1}" presName="node" presStyleLbl="node1" presStyleIdx="1" presStyleCnt="5" custScaleX="137814" custLinFactNeighborX="-2609" custLinFactNeighborY="23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46A59F-D541-40E8-B44C-C8630B4244DD}" type="pres">
      <dgm:prSet presAssocID="{41D16767-66E9-4F10-983F-3E3E62E81D17}" presName="sibTrans" presStyleCnt="0"/>
      <dgm:spPr/>
    </dgm:pt>
    <dgm:pt modelId="{E11EECAD-060C-4BE6-9291-467AC84530A1}" type="pres">
      <dgm:prSet presAssocID="{99B537CA-8091-488C-A78C-77513BF54F2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1E6298-1187-46C3-B558-73EE546E85F2}" type="pres">
      <dgm:prSet presAssocID="{45C3AAAF-3F4D-467F-B39C-D6F5FFF56BA8}" presName="sibTrans" presStyleCnt="0"/>
      <dgm:spPr/>
    </dgm:pt>
    <dgm:pt modelId="{3006EB1E-3BC6-4CF9-BE5F-3D3897DAF89A}" type="pres">
      <dgm:prSet presAssocID="{F640E830-A5BB-41D4-8466-4D12BE39BCF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4F70E6-25C3-4FAA-87D1-316029C56890}" type="pres">
      <dgm:prSet presAssocID="{BC1D4260-B373-47C7-8881-9C336BD41CA6}" presName="sibTrans" presStyleCnt="0"/>
      <dgm:spPr/>
    </dgm:pt>
    <dgm:pt modelId="{5275FBA5-7A01-403F-BCF6-112E044C93D0}" type="pres">
      <dgm:prSet presAssocID="{A8BDE007-4EC3-4A53-8DB0-4F15EDD1DAB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5275ED-5E4E-4733-A1ED-A4DA616A7FD6}" type="presOf" srcId="{99B537CA-8091-488C-A78C-77513BF54F27}" destId="{E11EECAD-060C-4BE6-9291-467AC84530A1}" srcOrd="0" destOrd="0" presId="urn:microsoft.com/office/officeart/2005/8/layout/default"/>
    <dgm:cxn modelId="{A170DC0E-F4CB-4B37-AB24-EEAE3561F5A8}" type="presOf" srcId="{74115B06-47EE-4FB1-8AAB-B62EB35DCF58}" destId="{C3A46B3F-E0DB-4866-B84B-AE51700262BC}" srcOrd="0" destOrd="0" presId="urn:microsoft.com/office/officeart/2005/8/layout/default"/>
    <dgm:cxn modelId="{621CBA71-02B0-4AD7-8324-86409761C6D8}" srcId="{7068031F-7F79-4542-8BBD-27A49FDC7F08}" destId="{99B537CA-8091-488C-A78C-77513BF54F27}" srcOrd="2" destOrd="0" parTransId="{26EB59C7-CDD2-4F65-9C46-16E16A4A708A}" sibTransId="{45C3AAAF-3F4D-467F-B39C-D6F5FFF56BA8}"/>
    <dgm:cxn modelId="{C5A60941-FDE1-499F-BA7F-EB7C324440B2}" type="presOf" srcId="{7068031F-7F79-4542-8BBD-27A49FDC7F08}" destId="{A7125F88-441B-4608-B01B-5AD44D9B0B58}" srcOrd="0" destOrd="0" presId="urn:microsoft.com/office/officeart/2005/8/layout/default"/>
    <dgm:cxn modelId="{04B56F1C-D64D-4960-8B75-A4F986E9161A}" srcId="{7068031F-7F79-4542-8BBD-27A49FDC7F08}" destId="{A8BDE007-4EC3-4A53-8DB0-4F15EDD1DAB0}" srcOrd="4" destOrd="0" parTransId="{BA0BAC15-13DC-44DB-AFDD-83E3A53241DB}" sibTransId="{298A27AD-724B-4655-AB61-F4E211DDBBB6}"/>
    <dgm:cxn modelId="{65157508-F195-48E8-A6BA-6C094A315D5A}" type="presOf" srcId="{F640E830-A5BB-41D4-8466-4D12BE39BCF4}" destId="{3006EB1E-3BC6-4CF9-BE5F-3D3897DAF89A}" srcOrd="0" destOrd="0" presId="urn:microsoft.com/office/officeart/2005/8/layout/default"/>
    <dgm:cxn modelId="{54FBF1C1-908F-45B0-A293-DAF4BA26F5D5}" srcId="{7068031F-7F79-4542-8BBD-27A49FDC7F08}" destId="{F640E830-A5BB-41D4-8466-4D12BE39BCF4}" srcOrd="3" destOrd="0" parTransId="{2298534C-91A9-4B75-83F3-382C6FF18109}" sibTransId="{BC1D4260-B373-47C7-8881-9C336BD41CA6}"/>
    <dgm:cxn modelId="{2400BBA4-B314-4EF0-BCC1-EF417B7C066F}" type="presOf" srcId="{28B31D41-2CAC-4A90-A0DC-1F91A6A901C1}" destId="{BF691BC2-A326-4E75-BD29-404B4D2F44AA}" srcOrd="0" destOrd="0" presId="urn:microsoft.com/office/officeart/2005/8/layout/default"/>
    <dgm:cxn modelId="{BB47A054-6B26-4910-B9B9-1C200F775424}" srcId="{7068031F-7F79-4542-8BBD-27A49FDC7F08}" destId="{28B31D41-2CAC-4A90-A0DC-1F91A6A901C1}" srcOrd="1" destOrd="0" parTransId="{38F2FE77-F81C-48DF-BDC1-FADE180E94F9}" sibTransId="{41D16767-66E9-4F10-983F-3E3E62E81D17}"/>
    <dgm:cxn modelId="{0F3C1154-D5D0-4D99-9F58-FAFCA4A5F9EF}" srcId="{7068031F-7F79-4542-8BBD-27A49FDC7F08}" destId="{74115B06-47EE-4FB1-8AAB-B62EB35DCF58}" srcOrd="0" destOrd="0" parTransId="{FF8FB339-E053-4C9F-80CE-D880BA946CB7}" sibTransId="{894418CA-21D9-4F42-85D6-E27C8020D20D}"/>
    <dgm:cxn modelId="{B1C33E12-198A-401C-9160-0F3789D57FAA}" type="presOf" srcId="{A8BDE007-4EC3-4A53-8DB0-4F15EDD1DAB0}" destId="{5275FBA5-7A01-403F-BCF6-112E044C93D0}" srcOrd="0" destOrd="0" presId="urn:microsoft.com/office/officeart/2005/8/layout/default"/>
    <dgm:cxn modelId="{FE264C38-BEC5-42B3-A36C-24E99F8D9F7D}" type="presParOf" srcId="{A7125F88-441B-4608-B01B-5AD44D9B0B58}" destId="{C3A46B3F-E0DB-4866-B84B-AE51700262BC}" srcOrd="0" destOrd="0" presId="urn:microsoft.com/office/officeart/2005/8/layout/default"/>
    <dgm:cxn modelId="{532CF628-B4A4-4E62-9377-F95912B528CB}" type="presParOf" srcId="{A7125F88-441B-4608-B01B-5AD44D9B0B58}" destId="{319F95EB-CE32-42FA-9DD0-61B00C863FE8}" srcOrd="1" destOrd="0" presId="urn:microsoft.com/office/officeart/2005/8/layout/default"/>
    <dgm:cxn modelId="{8266A614-FFFD-4AF4-AD21-708E5C272741}" type="presParOf" srcId="{A7125F88-441B-4608-B01B-5AD44D9B0B58}" destId="{BF691BC2-A326-4E75-BD29-404B4D2F44AA}" srcOrd="2" destOrd="0" presId="urn:microsoft.com/office/officeart/2005/8/layout/default"/>
    <dgm:cxn modelId="{30CE11E3-6B17-418B-9F05-B97E0939715C}" type="presParOf" srcId="{A7125F88-441B-4608-B01B-5AD44D9B0B58}" destId="{3D46A59F-D541-40E8-B44C-C8630B4244DD}" srcOrd="3" destOrd="0" presId="urn:microsoft.com/office/officeart/2005/8/layout/default"/>
    <dgm:cxn modelId="{D10FCD4E-CE47-4A53-9B3B-08D852C42811}" type="presParOf" srcId="{A7125F88-441B-4608-B01B-5AD44D9B0B58}" destId="{E11EECAD-060C-4BE6-9291-467AC84530A1}" srcOrd="4" destOrd="0" presId="urn:microsoft.com/office/officeart/2005/8/layout/default"/>
    <dgm:cxn modelId="{CB0FE90D-622B-4834-A82A-313E43FC45C0}" type="presParOf" srcId="{A7125F88-441B-4608-B01B-5AD44D9B0B58}" destId="{DA1E6298-1187-46C3-B558-73EE546E85F2}" srcOrd="5" destOrd="0" presId="urn:microsoft.com/office/officeart/2005/8/layout/default"/>
    <dgm:cxn modelId="{9F8CAF29-D50D-4C5C-9934-F486A9B8E5DB}" type="presParOf" srcId="{A7125F88-441B-4608-B01B-5AD44D9B0B58}" destId="{3006EB1E-3BC6-4CF9-BE5F-3D3897DAF89A}" srcOrd="6" destOrd="0" presId="urn:microsoft.com/office/officeart/2005/8/layout/default"/>
    <dgm:cxn modelId="{9C36B470-2E82-4E4A-BC7D-33924BBF0E7B}" type="presParOf" srcId="{A7125F88-441B-4608-B01B-5AD44D9B0B58}" destId="{4F4F70E6-25C3-4FAA-87D1-316029C56890}" srcOrd="7" destOrd="0" presId="urn:microsoft.com/office/officeart/2005/8/layout/default"/>
    <dgm:cxn modelId="{6CD38F64-0E06-448C-A44B-CAD0E9A91FD0}" type="presParOf" srcId="{A7125F88-441B-4608-B01B-5AD44D9B0B58}" destId="{5275FBA5-7A01-403F-BCF6-112E044C93D0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95EC39-4F8A-4D5A-9DCA-53B3622D350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76A0731-6EB4-455E-A0BF-31CA9A8D2F14}">
      <dgm:prSet phldrT="[Текст]" custT="1"/>
      <dgm:spPr/>
      <dgm:t>
        <a:bodyPr/>
        <a:lstStyle/>
        <a:p>
          <a:r>
            <a:rPr lang="ru-RU" sz="2800" b="1" dirty="0" smtClean="0">
              <a:latin typeface="Liberation Serif" pitchFamily="18" charset="0"/>
            </a:rPr>
            <a:t>Документарная проверка </a:t>
          </a:r>
          <a:r>
            <a:rPr lang="ru-RU" sz="2800" dirty="0" smtClean="0">
              <a:latin typeface="Liberation Serif" pitchFamily="18" charset="0"/>
            </a:rPr>
            <a:t>(по </a:t>
          </a:r>
          <a:r>
            <a:rPr lang="ru-RU" sz="2800" dirty="0" err="1" smtClean="0">
              <a:latin typeface="Liberation Serif" pitchFamily="18" charset="0"/>
            </a:rPr>
            <a:t>местунахождения</a:t>
          </a:r>
          <a:r>
            <a:rPr lang="ru-RU" sz="2800" dirty="0" smtClean="0">
              <a:latin typeface="Liberation Serif" pitchFamily="18" charset="0"/>
            </a:rPr>
            <a:t> Управления, срок не более 10 рабочих дней)</a:t>
          </a:r>
          <a:endParaRPr lang="ru-RU" sz="2800" dirty="0">
            <a:latin typeface="Liberation Serif" pitchFamily="18" charset="0"/>
          </a:endParaRPr>
        </a:p>
      </dgm:t>
    </dgm:pt>
    <dgm:pt modelId="{2900E971-DF1C-400D-902A-06170EE7F300}" type="parTrans" cxnId="{3F6CD3D8-5A93-46C9-9E4B-8220BFFC83CC}">
      <dgm:prSet/>
      <dgm:spPr/>
      <dgm:t>
        <a:bodyPr/>
        <a:lstStyle/>
        <a:p>
          <a:endParaRPr lang="ru-RU"/>
        </a:p>
      </dgm:t>
    </dgm:pt>
    <dgm:pt modelId="{318C1259-5228-431F-B943-97CCC07F8AD5}" type="sibTrans" cxnId="{3F6CD3D8-5A93-46C9-9E4B-8220BFFC83CC}">
      <dgm:prSet/>
      <dgm:spPr/>
      <dgm:t>
        <a:bodyPr/>
        <a:lstStyle/>
        <a:p>
          <a:endParaRPr lang="ru-RU"/>
        </a:p>
      </dgm:t>
    </dgm:pt>
    <dgm:pt modelId="{294AE39E-0C7F-41AC-8E38-EA4FBB4E2DC9}">
      <dgm:prSet phldrT="[Текст]" custT="1"/>
      <dgm:spPr/>
      <dgm:t>
        <a:bodyPr/>
        <a:lstStyle/>
        <a:p>
          <a:r>
            <a:rPr lang="ru-RU" sz="2800" b="1" dirty="0" smtClean="0">
              <a:latin typeface="Liberation Serif" pitchFamily="18" charset="0"/>
            </a:rPr>
            <a:t>Выездная проверка </a:t>
          </a:r>
          <a:r>
            <a:rPr lang="ru-RU" sz="2800" dirty="0" smtClean="0">
              <a:latin typeface="Liberation Serif" pitchFamily="18" charset="0"/>
            </a:rPr>
            <a:t>(по </a:t>
          </a:r>
          <a:r>
            <a:rPr lang="ru-RU" sz="2800" dirty="0" err="1" smtClean="0">
              <a:latin typeface="Liberation Serif" pitchFamily="18" charset="0"/>
            </a:rPr>
            <a:t>местунахождения</a:t>
          </a:r>
          <a:r>
            <a:rPr lang="ru-RU" sz="2800" dirty="0" smtClean="0">
              <a:latin typeface="Liberation Serif" pitchFamily="18" charset="0"/>
            </a:rPr>
            <a:t> организации, срок не более 10 рабочих дней)</a:t>
          </a:r>
          <a:endParaRPr lang="ru-RU" sz="2800" dirty="0">
            <a:latin typeface="Liberation Serif" pitchFamily="18" charset="0"/>
          </a:endParaRPr>
        </a:p>
      </dgm:t>
    </dgm:pt>
    <dgm:pt modelId="{F103B43D-5C2D-4155-94EB-E05A1E0C1CFD}" type="parTrans" cxnId="{F539429A-75CC-4F7F-A2AF-30399B4E2414}">
      <dgm:prSet/>
      <dgm:spPr/>
      <dgm:t>
        <a:bodyPr/>
        <a:lstStyle/>
        <a:p>
          <a:endParaRPr lang="ru-RU"/>
        </a:p>
      </dgm:t>
    </dgm:pt>
    <dgm:pt modelId="{5EBFA4CB-8707-4DEA-9571-1F655B885012}" type="sibTrans" cxnId="{F539429A-75CC-4F7F-A2AF-30399B4E2414}">
      <dgm:prSet/>
      <dgm:spPr/>
      <dgm:t>
        <a:bodyPr/>
        <a:lstStyle/>
        <a:p>
          <a:endParaRPr lang="ru-RU"/>
        </a:p>
      </dgm:t>
    </dgm:pt>
    <dgm:pt modelId="{7847A914-4872-440C-95D0-7EC27DAE19FA}" type="pres">
      <dgm:prSet presAssocID="{7995EC39-4F8A-4D5A-9DCA-53B3622D350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BB83C2-CA8F-4C57-8E9F-BBD91258E928}" type="pres">
      <dgm:prSet presAssocID="{576A0731-6EB4-455E-A0BF-31CA9A8D2F14}" presName="parentLin" presStyleCnt="0"/>
      <dgm:spPr/>
    </dgm:pt>
    <dgm:pt modelId="{2A1B7F49-EAFF-4E36-897D-EF530FF73487}" type="pres">
      <dgm:prSet presAssocID="{576A0731-6EB4-455E-A0BF-31CA9A8D2F14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C54DB6F9-56A2-4EC8-AC5C-58787C365787}" type="pres">
      <dgm:prSet presAssocID="{576A0731-6EB4-455E-A0BF-31CA9A8D2F14}" presName="parentText" presStyleLbl="node1" presStyleIdx="0" presStyleCnt="2" custScaleX="15003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4A0246-2F21-46B3-B70C-017CE211E912}" type="pres">
      <dgm:prSet presAssocID="{576A0731-6EB4-455E-A0BF-31CA9A8D2F14}" presName="negativeSpace" presStyleCnt="0"/>
      <dgm:spPr/>
    </dgm:pt>
    <dgm:pt modelId="{4522FEFD-3F9F-4B9E-8E51-0D4A6FBAFEC8}" type="pres">
      <dgm:prSet presAssocID="{576A0731-6EB4-455E-A0BF-31CA9A8D2F14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F5A152-8044-457F-9D7D-1DCA36263526}" type="pres">
      <dgm:prSet presAssocID="{318C1259-5228-431F-B943-97CCC07F8AD5}" presName="spaceBetweenRectangles" presStyleCnt="0"/>
      <dgm:spPr/>
    </dgm:pt>
    <dgm:pt modelId="{8E5BBDB2-ABBF-40A9-A002-8E94CC3A12D8}" type="pres">
      <dgm:prSet presAssocID="{294AE39E-0C7F-41AC-8E38-EA4FBB4E2DC9}" presName="parentLin" presStyleCnt="0"/>
      <dgm:spPr/>
    </dgm:pt>
    <dgm:pt modelId="{2F6592E7-2A6D-4CCA-AD05-B4164809B3E6}" type="pres">
      <dgm:prSet presAssocID="{294AE39E-0C7F-41AC-8E38-EA4FBB4E2DC9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45778C76-08F3-4AA3-8CF3-D7E3A3BE58C2}" type="pres">
      <dgm:prSet presAssocID="{294AE39E-0C7F-41AC-8E38-EA4FBB4E2DC9}" presName="parentText" presStyleLbl="node1" presStyleIdx="1" presStyleCnt="2" custScaleX="150037" custLinFactNeighborX="-8244" custLinFactNeighborY="30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4AA5CB-EFFE-441E-BB3E-88315E21114D}" type="pres">
      <dgm:prSet presAssocID="{294AE39E-0C7F-41AC-8E38-EA4FBB4E2DC9}" presName="negativeSpace" presStyleCnt="0"/>
      <dgm:spPr/>
    </dgm:pt>
    <dgm:pt modelId="{81F18051-9434-449C-AD17-F918DB6FC3A1}" type="pres">
      <dgm:prSet presAssocID="{294AE39E-0C7F-41AC-8E38-EA4FBB4E2DC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F6CD3D8-5A93-46C9-9E4B-8220BFFC83CC}" srcId="{7995EC39-4F8A-4D5A-9DCA-53B3622D3503}" destId="{576A0731-6EB4-455E-A0BF-31CA9A8D2F14}" srcOrd="0" destOrd="0" parTransId="{2900E971-DF1C-400D-902A-06170EE7F300}" sibTransId="{318C1259-5228-431F-B943-97CCC07F8AD5}"/>
    <dgm:cxn modelId="{F539429A-75CC-4F7F-A2AF-30399B4E2414}" srcId="{7995EC39-4F8A-4D5A-9DCA-53B3622D3503}" destId="{294AE39E-0C7F-41AC-8E38-EA4FBB4E2DC9}" srcOrd="1" destOrd="0" parTransId="{F103B43D-5C2D-4155-94EB-E05A1E0C1CFD}" sibTransId="{5EBFA4CB-8707-4DEA-9571-1F655B885012}"/>
    <dgm:cxn modelId="{E3B05E10-0473-47BC-8B68-2B3DA8FC8B2E}" type="presOf" srcId="{7995EC39-4F8A-4D5A-9DCA-53B3622D3503}" destId="{7847A914-4872-440C-95D0-7EC27DAE19FA}" srcOrd="0" destOrd="0" presId="urn:microsoft.com/office/officeart/2005/8/layout/list1"/>
    <dgm:cxn modelId="{A1B15CD1-C1B9-4D96-963F-D05FDDC1CF08}" type="presOf" srcId="{576A0731-6EB4-455E-A0BF-31CA9A8D2F14}" destId="{C54DB6F9-56A2-4EC8-AC5C-58787C365787}" srcOrd="1" destOrd="0" presId="urn:microsoft.com/office/officeart/2005/8/layout/list1"/>
    <dgm:cxn modelId="{E5C34AF6-7BB7-4C9C-AA60-151FE7BF9812}" type="presOf" srcId="{294AE39E-0C7F-41AC-8E38-EA4FBB4E2DC9}" destId="{2F6592E7-2A6D-4CCA-AD05-B4164809B3E6}" srcOrd="0" destOrd="0" presId="urn:microsoft.com/office/officeart/2005/8/layout/list1"/>
    <dgm:cxn modelId="{0477852F-9271-40D4-8290-FFE03A1A5BCA}" type="presOf" srcId="{576A0731-6EB4-455E-A0BF-31CA9A8D2F14}" destId="{2A1B7F49-EAFF-4E36-897D-EF530FF73487}" srcOrd="0" destOrd="0" presId="urn:microsoft.com/office/officeart/2005/8/layout/list1"/>
    <dgm:cxn modelId="{A462C8B5-D7BA-47B0-B01B-F883AC911D06}" type="presOf" srcId="{294AE39E-0C7F-41AC-8E38-EA4FBB4E2DC9}" destId="{45778C76-08F3-4AA3-8CF3-D7E3A3BE58C2}" srcOrd="1" destOrd="0" presId="urn:microsoft.com/office/officeart/2005/8/layout/list1"/>
    <dgm:cxn modelId="{3003E553-91DD-42A4-B87B-4567C41AC012}" type="presParOf" srcId="{7847A914-4872-440C-95D0-7EC27DAE19FA}" destId="{23BB83C2-CA8F-4C57-8E9F-BBD91258E928}" srcOrd="0" destOrd="0" presId="urn:microsoft.com/office/officeart/2005/8/layout/list1"/>
    <dgm:cxn modelId="{F4D493C8-7052-43AD-9EB4-C97DC184EF25}" type="presParOf" srcId="{23BB83C2-CA8F-4C57-8E9F-BBD91258E928}" destId="{2A1B7F49-EAFF-4E36-897D-EF530FF73487}" srcOrd="0" destOrd="0" presId="urn:microsoft.com/office/officeart/2005/8/layout/list1"/>
    <dgm:cxn modelId="{3C07C8B2-BB38-4A93-A9AF-486B63AE612C}" type="presParOf" srcId="{23BB83C2-CA8F-4C57-8E9F-BBD91258E928}" destId="{C54DB6F9-56A2-4EC8-AC5C-58787C365787}" srcOrd="1" destOrd="0" presId="urn:microsoft.com/office/officeart/2005/8/layout/list1"/>
    <dgm:cxn modelId="{36F4FBFC-BADB-4931-82C6-334617DBFE71}" type="presParOf" srcId="{7847A914-4872-440C-95D0-7EC27DAE19FA}" destId="{434A0246-2F21-46B3-B70C-017CE211E912}" srcOrd="1" destOrd="0" presId="urn:microsoft.com/office/officeart/2005/8/layout/list1"/>
    <dgm:cxn modelId="{2A3BBC5A-612F-4A48-9E29-C97819127DFC}" type="presParOf" srcId="{7847A914-4872-440C-95D0-7EC27DAE19FA}" destId="{4522FEFD-3F9F-4B9E-8E51-0D4A6FBAFEC8}" srcOrd="2" destOrd="0" presId="urn:microsoft.com/office/officeart/2005/8/layout/list1"/>
    <dgm:cxn modelId="{61A3FD43-1467-43AE-AF79-DDDEC9D6A29D}" type="presParOf" srcId="{7847A914-4872-440C-95D0-7EC27DAE19FA}" destId="{44F5A152-8044-457F-9D7D-1DCA36263526}" srcOrd="3" destOrd="0" presId="urn:microsoft.com/office/officeart/2005/8/layout/list1"/>
    <dgm:cxn modelId="{9E9E80A3-5ED9-465B-B81C-7566C95F394D}" type="presParOf" srcId="{7847A914-4872-440C-95D0-7EC27DAE19FA}" destId="{8E5BBDB2-ABBF-40A9-A002-8E94CC3A12D8}" srcOrd="4" destOrd="0" presId="urn:microsoft.com/office/officeart/2005/8/layout/list1"/>
    <dgm:cxn modelId="{2005BE17-56FF-4F1F-8C39-065AC79EB09E}" type="presParOf" srcId="{8E5BBDB2-ABBF-40A9-A002-8E94CC3A12D8}" destId="{2F6592E7-2A6D-4CCA-AD05-B4164809B3E6}" srcOrd="0" destOrd="0" presId="urn:microsoft.com/office/officeart/2005/8/layout/list1"/>
    <dgm:cxn modelId="{5898514E-E76F-4BB3-A678-C111ACA1D1C9}" type="presParOf" srcId="{8E5BBDB2-ABBF-40A9-A002-8E94CC3A12D8}" destId="{45778C76-08F3-4AA3-8CF3-D7E3A3BE58C2}" srcOrd="1" destOrd="0" presId="urn:microsoft.com/office/officeart/2005/8/layout/list1"/>
    <dgm:cxn modelId="{CBC7CCFF-89C5-4C7C-BDA1-3FC19782A8C2}" type="presParOf" srcId="{7847A914-4872-440C-95D0-7EC27DAE19FA}" destId="{0F4AA5CB-EFFE-441E-BB3E-88315E21114D}" srcOrd="5" destOrd="0" presId="urn:microsoft.com/office/officeart/2005/8/layout/list1"/>
    <dgm:cxn modelId="{5991A1E0-AC99-4153-93D2-37DC9559FB14}" type="presParOf" srcId="{7847A914-4872-440C-95D0-7EC27DAE19FA}" destId="{81F18051-9434-449C-AD17-F918DB6FC3A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CE32551-064A-4073-8F36-8D6BF32D0AB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FBCB2F-FD01-4BF4-8946-501938957FEC}">
      <dgm:prSet phldrT="[Текст]" phldr="1"/>
      <dgm:spPr/>
      <dgm:t>
        <a:bodyPr/>
        <a:lstStyle/>
        <a:p>
          <a:endParaRPr lang="ru-RU"/>
        </a:p>
      </dgm:t>
    </dgm:pt>
    <dgm:pt modelId="{36076847-FF9E-43C6-B618-1EB57D2585B8}" type="parTrans" cxnId="{A2C8193F-7397-4C59-BA17-9E061172D447}">
      <dgm:prSet/>
      <dgm:spPr/>
      <dgm:t>
        <a:bodyPr/>
        <a:lstStyle/>
        <a:p>
          <a:endParaRPr lang="ru-RU"/>
        </a:p>
      </dgm:t>
    </dgm:pt>
    <dgm:pt modelId="{3CF5AA97-D487-4B99-BF94-76B580228813}" type="sibTrans" cxnId="{A2C8193F-7397-4C59-BA17-9E061172D447}">
      <dgm:prSet/>
      <dgm:spPr/>
      <dgm:t>
        <a:bodyPr/>
        <a:lstStyle/>
        <a:p>
          <a:endParaRPr lang="ru-RU"/>
        </a:p>
      </dgm:t>
    </dgm:pt>
    <dgm:pt modelId="{26DE6473-E439-4BE1-8CA9-8AC5BC966418}">
      <dgm:prSet phldrT="[Текст]" custT="1"/>
      <dgm:spPr/>
      <dgm:t>
        <a:bodyPr/>
        <a:lstStyle/>
        <a:p>
          <a:pPr algn="just"/>
          <a:r>
            <a:rPr lang="ru-RU" sz="2000" b="1" dirty="0" smtClean="0">
              <a:latin typeface="Liberation Serif" pitchFamily="18" charset="0"/>
            </a:rPr>
            <a:t>Выездное обследование </a:t>
          </a:r>
          <a:r>
            <a:rPr lang="ru-RU" sz="2000" dirty="0" smtClean="0">
              <a:latin typeface="Liberation Serif" pitchFamily="18" charset="0"/>
            </a:rPr>
            <a:t>(по </a:t>
          </a:r>
          <a:r>
            <a:rPr lang="ru-RU" sz="2000" dirty="0" err="1" smtClean="0">
              <a:latin typeface="Liberation Serif" pitchFamily="18" charset="0"/>
            </a:rPr>
            <a:t>местунахождения</a:t>
          </a:r>
          <a:r>
            <a:rPr lang="ru-RU" sz="2000" dirty="0" smtClean="0">
              <a:latin typeface="Liberation Serif" pitchFamily="18" charset="0"/>
            </a:rPr>
            <a:t> организации, срок не более 1 рабочего дня)</a:t>
          </a:r>
          <a:endParaRPr lang="ru-RU" sz="2000" dirty="0">
            <a:latin typeface="Liberation Serif" pitchFamily="18" charset="0"/>
          </a:endParaRPr>
        </a:p>
      </dgm:t>
    </dgm:pt>
    <dgm:pt modelId="{7010C5E9-7B4F-45EF-A053-8026438A1E5A}" type="parTrans" cxnId="{87ACE52B-A8F6-4C5B-ABBA-2D86D37E04A0}">
      <dgm:prSet/>
      <dgm:spPr/>
      <dgm:t>
        <a:bodyPr/>
        <a:lstStyle/>
        <a:p>
          <a:endParaRPr lang="ru-RU"/>
        </a:p>
      </dgm:t>
    </dgm:pt>
    <dgm:pt modelId="{342C9FEF-2AB6-4096-8395-86BE9B5A7475}" type="sibTrans" cxnId="{87ACE52B-A8F6-4C5B-ABBA-2D86D37E04A0}">
      <dgm:prSet/>
      <dgm:spPr/>
      <dgm:t>
        <a:bodyPr/>
        <a:lstStyle/>
        <a:p>
          <a:endParaRPr lang="ru-RU"/>
        </a:p>
      </dgm:t>
    </dgm:pt>
    <dgm:pt modelId="{BCF7CBCA-1CCC-4C73-824E-4C3017160477}">
      <dgm:prSet phldrT="[Текст]" phldr="1"/>
      <dgm:spPr/>
      <dgm:t>
        <a:bodyPr/>
        <a:lstStyle/>
        <a:p>
          <a:endParaRPr lang="ru-RU"/>
        </a:p>
      </dgm:t>
    </dgm:pt>
    <dgm:pt modelId="{0DCDEDE8-42A9-49A2-93AE-DE3ADCAEE15B}" type="parTrans" cxnId="{920DDC28-0B27-4A8D-AE17-1EE019804BBA}">
      <dgm:prSet/>
      <dgm:spPr/>
      <dgm:t>
        <a:bodyPr/>
        <a:lstStyle/>
        <a:p>
          <a:endParaRPr lang="ru-RU"/>
        </a:p>
      </dgm:t>
    </dgm:pt>
    <dgm:pt modelId="{B79D7B94-CF28-46A8-89B0-B1E2ABC084CA}" type="sibTrans" cxnId="{920DDC28-0B27-4A8D-AE17-1EE019804BBA}">
      <dgm:prSet/>
      <dgm:spPr/>
      <dgm:t>
        <a:bodyPr/>
        <a:lstStyle/>
        <a:p>
          <a:endParaRPr lang="ru-RU"/>
        </a:p>
      </dgm:t>
    </dgm:pt>
    <dgm:pt modelId="{1952B2B5-322D-44A5-83F3-B4F6E25A6565}">
      <dgm:prSet phldrT="[Текст]" custT="1"/>
      <dgm:spPr/>
      <dgm:t>
        <a:bodyPr/>
        <a:lstStyle/>
        <a:p>
          <a:pPr algn="just"/>
          <a:r>
            <a:rPr lang="ru-RU" sz="2000" b="1" dirty="0" smtClean="0">
              <a:latin typeface="Liberation Serif" pitchFamily="18" charset="0"/>
            </a:rPr>
            <a:t>Наблюдение за соблюдением требований </a:t>
          </a:r>
          <a:r>
            <a:rPr lang="ru-RU" sz="1900" dirty="0" smtClean="0">
              <a:latin typeface="Liberation Serif" pitchFamily="18" charset="0"/>
            </a:rPr>
            <a:t>(</a:t>
          </a:r>
          <a:r>
            <a:rPr lang="ru-RU" sz="2000" dirty="0" smtClean="0">
              <a:latin typeface="Liberation Serif" pitchFamily="18" charset="0"/>
            </a:rPr>
            <a:t>по </a:t>
          </a:r>
          <a:r>
            <a:rPr lang="ru-RU" sz="2000" dirty="0" err="1" smtClean="0">
              <a:latin typeface="Liberation Serif" pitchFamily="18" charset="0"/>
            </a:rPr>
            <a:t>местунахождения</a:t>
          </a:r>
          <a:r>
            <a:rPr lang="ru-RU" sz="2000" dirty="0" smtClean="0">
              <a:latin typeface="Liberation Serif" pitchFamily="18" charset="0"/>
            </a:rPr>
            <a:t> Управления, постоянно)</a:t>
          </a:r>
          <a:endParaRPr lang="ru-RU" sz="2000" dirty="0">
            <a:latin typeface="Liberation Serif" pitchFamily="18" charset="0"/>
          </a:endParaRPr>
        </a:p>
      </dgm:t>
    </dgm:pt>
    <dgm:pt modelId="{C5CBB834-EAC9-4DA1-B5A5-A145EE206927}" type="sibTrans" cxnId="{A159921F-46E7-47A2-AA82-499C95B4D237}">
      <dgm:prSet/>
      <dgm:spPr/>
      <dgm:t>
        <a:bodyPr/>
        <a:lstStyle/>
        <a:p>
          <a:endParaRPr lang="ru-RU"/>
        </a:p>
      </dgm:t>
    </dgm:pt>
    <dgm:pt modelId="{00DAC57D-7EFC-41CC-AC3E-34DBC463D2BD}" type="parTrans" cxnId="{A159921F-46E7-47A2-AA82-499C95B4D237}">
      <dgm:prSet/>
      <dgm:spPr/>
      <dgm:t>
        <a:bodyPr/>
        <a:lstStyle/>
        <a:p>
          <a:endParaRPr lang="ru-RU"/>
        </a:p>
      </dgm:t>
    </dgm:pt>
    <dgm:pt modelId="{9810E6D7-C331-4F88-9F1D-8B7656BDAEA3}" type="pres">
      <dgm:prSet presAssocID="{FCE32551-064A-4073-8F36-8D6BF32D0AB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2DA56A-3D78-4FB8-8DF0-0CB5B314E59D}" type="pres">
      <dgm:prSet presAssocID="{1952B2B5-322D-44A5-83F3-B4F6E25A6565}" presName="parentText" presStyleLbl="node1" presStyleIdx="0" presStyleCnt="2" custFlipVert="0" custScaleY="1180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DD130C-9E62-4E6D-9267-8D838680D374}" type="pres">
      <dgm:prSet presAssocID="{1952B2B5-322D-44A5-83F3-B4F6E25A656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37BE75-3A35-4291-BBBC-DAEAD79AD12F}" type="pres">
      <dgm:prSet presAssocID="{26DE6473-E439-4BE1-8CA9-8AC5BC966418}" presName="parentText" presStyleLbl="node1" presStyleIdx="1" presStyleCnt="2" custScaleY="132117" custLinFactNeighborY="270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5D9DE6-A17E-4186-A286-71BC84BF4E83}" type="pres">
      <dgm:prSet presAssocID="{26DE6473-E439-4BE1-8CA9-8AC5BC96641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59921F-46E7-47A2-AA82-499C95B4D237}" srcId="{FCE32551-064A-4073-8F36-8D6BF32D0AB2}" destId="{1952B2B5-322D-44A5-83F3-B4F6E25A6565}" srcOrd="0" destOrd="0" parTransId="{00DAC57D-7EFC-41CC-AC3E-34DBC463D2BD}" sibTransId="{C5CBB834-EAC9-4DA1-B5A5-A145EE206927}"/>
    <dgm:cxn modelId="{A2C8193F-7397-4C59-BA17-9E061172D447}" srcId="{1952B2B5-322D-44A5-83F3-B4F6E25A6565}" destId="{ABFBCB2F-FD01-4BF4-8946-501938957FEC}" srcOrd="0" destOrd="0" parTransId="{36076847-FF9E-43C6-B618-1EB57D2585B8}" sibTransId="{3CF5AA97-D487-4B99-BF94-76B580228813}"/>
    <dgm:cxn modelId="{7AB0CF65-02FF-4678-BD1B-3845566F777A}" type="presOf" srcId="{1952B2B5-322D-44A5-83F3-B4F6E25A6565}" destId="{3F2DA56A-3D78-4FB8-8DF0-0CB5B314E59D}" srcOrd="0" destOrd="0" presId="urn:microsoft.com/office/officeart/2005/8/layout/vList2"/>
    <dgm:cxn modelId="{87ACE52B-A8F6-4C5B-ABBA-2D86D37E04A0}" srcId="{FCE32551-064A-4073-8F36-8D6BF32D0AB2}" destId="{26DE6473-E439-4BE1-8CA9-8AC5BC966418}" srcOrd="1" destOrd="0" parTransId="{7010C5E9-7B4F-45EF-A053-8026438A1E5A}" sibTransId="{342C9FEF-2AB6-4096-8395-86BE9B5A7475}"/>
    <dgm:cxn modelId="{D1AB4254-FE74-4ECB-8198-50998D13D3E1}" type="presOf" srcId="{FCE32551-064A-4073-8F36-8D6BF32D0AB2}" destId="{9810E6D7-C331-4F88-9F1D-8B7656BDAEA3}" srcOrd="0" destOrd="0" presId="urn:microsoft.com/office/officeart/2005/8/layout/vList2"/>
    <dgm:cxn modelId="{79E7F8E5-1DAF-4213-B80C-7551E95CD68F}" type="presOf" srcId="{ABFBCB2F-FD01-4BF4-8946-501938957FEC}" destId="{B9DD130C-9E62-4E6D-9267-8D838680D374}" srcOrd="0" destOrd="0" presId="urn:microsoft.com/office/officeart/2005/8/layout/vList2"/>
    <dgm:cxn modelId="{CA94487D-2E13-4AB2-9793-18F9B16740E9}" type="presOf" srcId="{26DE6473-E439-4BE1-8CA9-8AC5BC966418}" destId="{C737BE75-3A35-4291-BBBC-DAEAD79AD12F}" srcOrd="0" destOrd="0" presId="urn:microsoft.com/office/officeart/2005/8/layout/vList2"/>
    <dgm:cxn modelId="{920DDC28-0B27-4A8D-AE17-1EE019804BBA}" srcId="{26DE6473-E439-4BE1-8CA9-8AC5BC966418}" destId="{BCF7CBCA-1CCC-4C73-824E-4C3017160477}" srcOrd="0" destOrd="0" parTransId="{0DCDEDE8-42A9-49A2-93AE-DE3ADCAEE15B}" sibTransId="{B79D7B94-CF28-46A8-89B0-B1E2ABC084CA}"/>
    <dgm:cxn modelId="{4FE53246-A822-4C1A-ACD1-0A089075ABBB}" type="presOf" srcId="{BCF7CBCA-1CCC-4C73-824E-4C3017160477}" destId="{D45D9DE6-A17E-4186-A286-71BC84BF4E83}" srcOrd="0" destOrd="0" presId="urn:microsoft.com/office/officeart/2005/8/layout/vList2"/>
    <dgm:cxn modelId="{788A821B-071F-4C97-A405-5C90C6014B2C}" type="presParOf" srcId="{9810E6D7-C331-4F88-9F1D-8B7656BDAEA3}" destId="{3F2DA56A-3D78-4FB8-8DF0-0CB5B314E59D}" srcOrd="0" destOrd="0" presId="urn:microsoft.com/office/officeart/2005/8/layout/vList2"/>
    <dgm:cxn modelId="{31656472-043C-4BE2-88E5-48CF38E8D224}" type="presParOf" srcId="{9810E6D7-C331-4F88-9F1D-8B7656BDAEA3}" destId="{B9DD130C-9E62-4E6D-9267-8D838680D374}" srcOrd="1" destOrd="0" presId="urn:microsoft.com/office/officeart/2005/8/layout/vList2"/>
    <dgm:cxn modelId="{ECE2687A-5A73-4BD4-AEC6-ADC3A54719C7}" type="presParOf" srcId="{9810E6D7-C331-4F88-9F1D-8B7656BDAEA3}" destId="{C737BE75-3A35-4291-BBBC-DAEAD79AD12F}" srcOrd="2" destOrd="0" presId="urn:microsoft.com/office/officeart/2005/8/layout/vList2"/>
    <dgm:cxn modelId="{7AE729B8-FC48-4A39-9E9A-6891D094B057}" type="presParOf" srcId="{9810E6D7-C331-4F88-9F1D-8B7656BDAEA3}" destId="{D45D9DE6-A17E-4186-A286-71BC84BF4E8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2F1A94-63C1-41D0-9394-9BE06944BA76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D8C96B1-9778-4035-8F39-5AC6C83E9DDC}">
      <dgm:prSet phldrT="[Текст]" custT="1"/>
      <dgm:spPr/>
      <dgm:t>
        <a:bodyPr/>
        <a:lstStyle/>
        <a:p>
          <a:r>
            <a:rPr lang="ru-RU" sz="2400" dirty="0" smtClean="0">
              <a:latin typeface="Liberation Serif" pitchFamily="18" charset="0"/>
            </a:rPr>
            <a:t>Выездная проверка</a:t>
          </a:r>
          <a:endParaRPr lang="ru-RU" sz="2400" dirty="0">
            <a:latin typeface="Liberation Serif" pitchFamily="18" charset="0"/>
          </a:endParaRPr>
        </a:p>
      </dgm:t>
    </dgm:pt>
    <dgm:pt modelId="{98C9DCAE-92A9-4F9A-922A-43488C3D4276}" type="parTrans" cxnId="{AA16AC73-B5E8-49E3-AC74-5D1C9BA0F069}">
      <dgm:prSet/>
      <dgm:spPr/>
      <dgm:t>
        <a:bodyPr/>
        <a:lstStyle/>
        <a:p>
          <a:endParaRPr lang="ru-RU"/>
        </a:p>
      </dgm:t>
    </dgm:pt>
    <dgm:pt modelId="{EC376B5E-EC47-4C54-8411-90CE1B361BD1}" type="sibTrans" cxnId="{AA16AC73-B5E8-49E3-AC74-5D1C9BA0F069}">
      <dgm:prSet/>
      <dgm:spPr/>
      <dgm:t>
        <a:bodyPr/>
        <a:lstStyle/>
        <a:p>
          <a:endParaRPr lang="ru-RU"/>
        </a:p>
      </dgm:t>
    </dgm:pt>
    <dgm:pt modelId="{E6776D02-FDD8-4F97-8F9E-BBC83B704A4D}">
      <dgm:prSet phldrT="[Текст]" custT="1"/>
      <dgm:spPr/>
      <dgm:t>
        <a:bodyPr/>
        <a:lstStyle/>
        <a:p>
          <a:r>
            <a:rPr lang="ru-RU" sz="1800" dirty="0" smtClean="0">
              <a:latin typeface="Liberation Serif" pitchFamily="18" charset="0"/>
            </a:rPr>
            <a:t>осмотр</a:t>
          </a:r>
          <a:endParaRPr lang="ru-RU" sz="1800" dirty="0">
            <a:latin typeface="Liberation Serif" pitchFamily="18" charset="0"/>
          </a:endParaRPr>
        </a:p>
      </dgm:t>
    </dgm:pt>
    <dgm:pt modelId="{4F787AE0-F5D4-447F-AC4F-1E961A0E4DEF}" type="parTrans" cxnId="{993E3304-783D-4BF3-9A9F-E5C0FB15271E}">
      <dgm:prSet/>
      <dgm:spPr/>
      <dgm:t>
        <a:bodyPr/>
        <a:lstStyle/>
        <a:p>
          <a:endParaRPr lang="ru-RU"/>
        </a:p>
      </dgm:t>
    </dgm:pt>
    <dgm:pt modelId="{C08578F5-7661-4325-BEBA-4FC2759C14C8}" type="sibTrans" cxnId="{993E3304-783D-4BF3-9A9F-E5C0FB15271E}">
      <dgm:prSet/>
      <dgm:spPr/>
      <dgm:t>
        <a:bodyPr/>
        <a:lstStyle/>
        <a:p>
          <a:endParaRPr lang="ru-RU"/>
        </a:p>
      </dgm:t>
    </dgm:pt>
    <dgm:pt modelId="{E4BA6A16-4FFD-493F-8FA0-EF59CC635966}">
      <dgm:prSet phldrT="[Текст]" custT="1"/>
      <dgm:spPr/>
      <dgm:t>
        <a:bodyPr/>
        <a:lstStyle/>
        <a:p>
          <a:r>
            <a:rPr lang="ru-RU" sz="1800" dirty="0" smtClean="0">
              <a:latin typeface="Liberation Serif" pitchFamily="18" charset="0"/>
            </a:rPr>
            <a:t>опрос</a:t>
          </a:r>
          <a:endParaRPr lang="ru-RU" sz="1800" dirty="0">
            <a:latin typeface="Liberation Serif" pitchFamily="18" charset="0"/>
          </a:endParaRPr>
        </a:p>
      </dgm:t>
    </dgm:pt>
    <dgm:pt modelId="{5BFF0314-8D1B-48E3-BAA6-E0862CE7BFDB}" type="parTrans" cxnId="{9FB6AED8-8650-4007-9698-745C8E0CDCC6}">
      <dgm:prSet/>
      <dgm:spPr/>
      <dgm:t>
        <a:bodyPr/>
        <a:lstStyle/>
        <a:p>
          <a:endParaRPr lang="ru-RU"/>
        </a:p>
      </dgm:t>
    </dgm:pt>
    <dgm:pt modelId="{C6344274-AC9F-4874-B666-21D72EBF5154}" type="sibTrans" cxnId="{9FB6AED8-8650-4007-9698-745C8E0CDCC6}">
      <dgm:prSet/>
      <dgm:spPr/>
      <dgm:t>
        <a:bodyPr/>
        <a:lstStyle/>
        <a:p>
          <a:endParaRPr lang="ru-RU"/>
        </a:p>
      </dgm:t>
    </dgm:pt>
    <dgm:pt modelId="{C69F4A53-99F3-4C72-9E71-70187427FC02}">
      <dgm:prSet phldrT="[Текст]" custT="1"/>
      <dgm:spPr/>
      <dgm:t>
        <a:bodyPr/>
        <a:lstStyle/>
        <a:p>
          <a:r>
            <a:rPr lang="ru-RU" sz="1500" dirty="0" smtClean="0">
              <a:latin typeface="Liberation Serif" pitchFamily="18" charset="0"/>
            </a:rPr>
            <a:t>Истребование документов</a:t>
          </a:r>
          <a:endParaRPr lang="ru-RU" sz="1500" dirty="0">
            <a:latin typeface="Liberation Serif" pitchFamily="18" charset="0"/>
          </a:endParaRPr>
        </a:p>
      </dgm:t>
    </dgm:pt>
    <dgm:pt modelId="{73EE19D3-D6C9-451B-A57A-155F12450459}" type="parTrans" cxnId="{09628572-40DE-40BD-BACE-7081DC27EBCF}">
      <dgm:prSet/>
      <dgm:spPr/>
      <dgm:t>
        <a:bodyPr/>
        <a:lstStyle/>
        <a:p>
          <a:endParaRPr lang="ru-RU"/>
        </a:p>
      </dgm:t>
    </dgm:pt>
    <dgm:pt modelId="{0ED8E8C7-9D0D-4A0E-B591-E79B15101E19}" type="sibTrans" cxnId="{09628572-40DE-40BD-BACE-7081DC27EBCF}">
      <dgm:prSet/>
      <dgm:spPr/>
      <dgm:t>
        <a:bodyPr/>
        <a:lstStyle/>
        <a:p>
          <a:endParaRPr lang="ru-RU"/>
        </a:p>
      </dgm:t>
    </dgm:pt>
    <dgm:pt modelId="{AE6E75A6-A101-4E3B-8446-99CA93F6BDBE}">
      <dgm:prSet custT="1"/>
      <dgm:spPr/>
      <dgm:t>
        <a:bodyPr/>
        <a:lstStyle/>
        <a:p>
          <a:r>
            <a:rPr lang="ru-RU" sz="1400" dirty="0" smtClean="0">
              <a:latin typeface="Liberation Serif" pitchFamily="18" charset="0"/>
            </a:rPr>
            <a:t>Письменные объяснения</a:t>
          </a:r>
          <a:endParaRPr lang="ru-RU" sz="1400" dirty="0">
            <a:latin typeface="Liberation Serif" pitchFamily="18" charset="0"/>
          </a:endParaRPr>
        </a:p>
      </dgm:t>
    </dgm:pt>
    <dgm:pt modelId="{B4AEBB0D-5C13-40E0-9560-005FBB6340FD}" type="parTrans" cxnId="{A6ACCFE8-11D8-4306-A0D7-1A43678D1AF5}">
      <dgm:prSet/>
      <dgm:spPr/>
      <dgm:t>
        <a:bodyPr/>
        <a:lstStyle/>
        <a:p>
          <a:endParaRPr lang="ru-RU"/>
        </a:p>
      </dgm:t>
    </dgm:pt>
    <dgm:pt modelId="{3F2093A3-DF4B-4D56-AD52-6052131EC027}" type="sibTrans" cxnId="{A6ACCFE8-11D8-4306-A0D7-1A43678D1AF5}">
      <dgm:prSet/>
      <dgm:spPr/>
      <dgm:t>
        <a:bodyPr/>
        <a:lstStyle/>
        <a:p>
          <a:endParaRPr lang="ru-RU"/>
        </a:p>
      </dgm:t>
    </dgm:pt>
    <dgm:pt modelId="{CD458840-940D-45EE-B5A8-21B9709DA891}" type="pres">
      <dgm:prSet presAssocID="{362F1A94-63C1-41D0-9394-9BE06944BA7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FE966C-264C-4320-8D2C-66E8AFBA1AC2}" type="pres">
      <dgm:prSet presAssocID="{6D8C96B1-9778-4035-8F39-5AC6C83E9DDC}" presName="roof" presStyleLbl="dkBgShp" presStyleIdx="0" presStyleCnt="2"/>
      <dgm:spPr/>
      <dgm:t>
        <a:bodyPr/>
        <a:lstStyle/>
        <a:p>
          <a:endParaRPr lang="ru-RU"/>
        </a:p>
      </dgm:t>
    </dgm:pt>
    <dgm:pt modelId="{AF922F64-ADDB-4048-9AAD-5F600EC4B4F9}" type="pres">
      <dgm:prSet presAssocID="{6D8C96B1-9778-4035-8F39-5AC6C83E9DDC}" presName="pillars" presStyleCnt="0"/>
      <dgm:spPr/>
    </dgm:pt>
    <dgm:pt modelId="{6DF5CDC4-B223-4550-A8C3-C70E174B4994}" type="pres">
      <dgm:prSet presAssocID="{6D8C96B1-9778-4035-8F39-5AC6C83E9DDC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42E65F-0C44-40E3-82D0-5E0E4D3772D4}" type="pres">
      <dgm:prSet presAssocID="{E4BA6A16-4FFD-493F-8FA0-EF59CC635966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631AA5-9320-46A2-BE89-D56DFEE28A48}" type="pres">
      <dgm:prSet presAssocID="{C69F4A53-99F3-4C72-9E71-70187427FC02}" presName="pillarX" presStyleLbl="node1" presStyleIdx="2" presStyleCnt="4" custScaleX="1523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3874CC-01F1-4614-862E-FEAB5FE7D999}" type="pres">
      <dgm:prSet presAssocID="{AE6E75A6-A101-4E3B-8446-99CA93F6BDBE}" presName="pillarX" presStyleLbl="node1" presStyleIdx="3" presStyleCnt="4" custScaleX="1440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999F4D-BC45-4847-B5C1-555112515F3E}" type="pres">
      <dgm:prSet presAssocID="{6D8C96B1-9778-4035-8F39-5AC6C83E9DDC}" presName="base" presStyleLbl="dkBgShp" presStyleIdx="1" presStyleCnt="2"/>
      <dgm:spPr/>
    </dgm:pt>
  </dgm:ptLst>
  <dgm:cxnLst>
    <dgm:cxn modelId="{09628572-40DE-40BD-BACE-7081DC27EBCF}" srcId="{6D8C96B1-9778-4035-8F39-5AC6C83E9DDC}" destId="{C69F4A53-99F3-4C72-9E71-70187427FC02}" srcOrd="2" destOrd="0" parTransId="{73EE19D3-D6C9-451B-A57A-155F12450459}" sibTransId="{0ED8E8C7-9D0D-4A0E-B591-E79B15101E19}"/>
    <dgm:cxn modelId="{AACCFD58-1D07-45BA-A04E-25699AB57E74}" type="presOf" srcId="{362F1A94-63C1-41D0-9394-9BE06944BA76}" destId="{CD458840-940D-45EE-B5A8-21B9709DA891}" srcOrd="0" destOrd="0" presId="urn:microsoft.com/office/officeart/2005/8/layout/hList3"/>
    <dgm:cxn modelId="{A6ACCFE8-11D8-4306-A0D7-1A43678D1AF5}" srcId="{6D8C96B1-9778-4035-8F39-5AC6C83E9DDC}" destId="{AE6E75A6-A101-4E3B-8446-99CA93F6BDBE}" srcOrd="3" destOrd="0" parTransId="{B4AEBB0D-5C13-40E0-9560-005FBB6340FD}" sibTransId="{3F2093A3-DF4B-4D56-AD52-6052131EC027}"/>
    <dgm:cxn modelId="{96DFC7EC-95DB-416B-A9BB-361B67DB62FC}" type="presOf" srcId="{AE6E75A6-A101-4E3B-8446-99CA93F6BDBE}" destId="{153874CC-01F1-4614-862E-FEAB5FE7D999}" srcOrd="0" destOrd="0" presId="urn:microsoft.com/office/officeart/2005/8/layout/hList3"/>
    <dgm:cxn modelId="{AA16AC73-B5E8-49E3-AC74-5D1C9BA0F069}" srcId="{362F1A94-63C1-41D0-9394-9BE06944BA76}" destId="{6D8C96B1-9778-4035-8F39-5AC6C83E9DDC}" srcOrd="0" destOrd="0" parTransId="{98C9DCAE-92A9-4F9A-922A-43488C3D4276}" sibTransId="{EC376B5E-EC47-4C54-8411-90CE1B361BD1}"/>
    <dgm:cxn modelId="{B53E9F05-393A-4AB7-81B6-69A3CB7B04CB}" type="presOf" srcId="{E6776D02-FDD8-4F97-8F9E-BBC83B704A4D}" destId="{6DF5CDC4-B223-4550-A8C3-C70E174B4994}" srcOrd="0" destOrd="0" presId="urn:microsoft.com/office/officeart/2005/8/layout/hList3"/>
    <dgm:cxn modelId="{993E3304-783D-4BF3-9A9F-E5C0FB15271E}" srcId="{6D8C96B1-9778-4035-8F39-5AC6C83E9DDC}" destId="{E6776D02-FDD8-4F97-8F9E-BBC83B704A4D}" srcOrd="0" destOrd="0" parTransId="{4F787AE0-F5D4-447F-AC4F-1E961A0E4DEF}" sibTransId="{C08578F5-7661-4325-BEBA-4FC2759C14C8}"/>
    <dgm:cxn modelId="{160AED02-F550-47A4-B0B9-8B5C1CE05BFD}" type="presOf" srcId="{C69F4A53-99F3-4C72-9E71-70187427FC02}" destId="{66631AA5-9320-46A2-BE89-D56DFEE28A48}" srcOrd="0" destOrd="0" presId="urn:microsoft.com/office/officeart/2005/8/layout/hList3"/>
    <dgm:cxn modelId="{C82B198A-A7FC-45ED-834B-9A6D944770B3}" type="presOf" srcId="{E4BA6A16-4FFD-493F-8FA0-EF59CC635966}" destId="{9142E65F-0C44-40E3-82D0-5E0E4D3772D4}" srcOrd="0" destOrd="0" presId="urn:microsoft.com/office/officeart/2005/8/layout/hList3"/>
    <dgm:cxn modelId="{DE765B90-2CB6-4E18-9BBE-9CEA66CCC1FC}" type="presOf" srcId="{6D8C96B1-9778-4035-8F39-5AC6C83E9DDC}" destId="{7EFE966C-264C-4320-8D2C-66E8AFBA1AC2}" srcOrd="0" destOrd="0" presId="urn:microsoft.com/office/officeart/2005/8/layout/hList3"/>
    <dgm:cxn modelId="{9FB6AED8-8650-4007-9698-745C8E0CDCC6}" srcId="{6D8C96B1-9778-4035-8F39-5AC6C83E9DDC}" destId="{E4BA6A16-4FFD-493F-8FA0-EF59CC635966}" srcOrd="1" destOrd="0" parTransId="{5BFF0314-8D1B-48E3-BAA6-E0862CE7BFDB}" sibTransId="{C6344274-AC9F-4874-B666-21D72EBF5154}"/>
    <dgm:cxn modelId="{6E719DEA-91CC-49E6-9255-78E071F296CA}" type="presParOf" srcId="{CD458840-940D-45EE-B5A8-21B9709DA891}" destId="{7EFE966C-264C-4320-8D2C-66E8AFBA1AC2}" srcOrd="0" destOrd="0" presId="urn:microsoft.com/office/officeart/2005/8/layout/hList3"/>
    <dgm:cxn modelId="{40242BED-233E-4E1D-B228-E9C98A4B23FC}" type="presParOf" srcId="{CD458840-940D-45EE-B5A8-21B9709DA891}" destId="{AF922F64-ADDB-4048-9AAD-5F600EC4B4F9}" srcOrd="1" destOrd="0" presId="urn:microsoft.com/office/officeart/2005/8/layout/hList3"/>
    <dgm:cxn modelId="{023D1D7A-3A7D-4E3D-B52A-D134C04351BF}" type="presParOf" srcId="{AF922F64-ADDB-4048-9AAD-5F600EC4B4F9}" destId="{6DF5CDC4-B223-4550-A8C3-C70E174B4994}" srcOrd="0" destOrd="0" presId="urn:microsoft.com/office/officeart/2005/8/layout/hList3"/>
    <dgm:cxn modelId="{5A8F1234-674A-4922-9ECE-AC109CAE1A2F}" type="presParOf" srcId="{AF922F64-ADDB-4048-9AAD-5F600EC4B4F9}" destId="{9142E65F-0C44-40E3-82D0-5E0E4D3772D4}" srcOrd="1" destOrd="0" presId="urn:microsoft.com/office/officeart/2005/8/layout/hList3"/>
    <dgm:cxn modelId="{298C35BF-E3A7-4550-AFA8-BE7339EF0F47}" type="presParOf" srcId="{AF922F64-ADDB-4048-9AAD-5F600EC4B4F9}" destId="{66631AA5-9320-46A2-BE89-D56DFEE28A48}" srcOrd="2" destOrd="0" presId="urn:microsoft.com/office/officeart/2005/8/layout/hList3"/>
    <dgm:cxn modelId="{9644439E-AC0B-45A2-A76D-5F97007C5C7A}" type="presParOf" srcId="{AF922F64-ADDB-4048-9AAD-5F600EC4B4F9}" destId="{153874CC-01F1-4614-862E-FEAB5FE7D999}" srcOrd="3" destOrd="0" presId="urn:microsoft.com/office/officeart/2005/8/layout/hList3"/>
    <dgm:cxn modelId="{B6DDFDBA-037B-4C2B-9AC0-B677C7DFD5EF}" type="presParOf" srcId="{CD458840-940D-45EE-B5A8-21B9709DA891}" destId="{1A999F4D-BC45-4847-B5C1-555112515F3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0E61192-30BE-487D-84F0-8EE7FF80B0A6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CC540AA-A266-4256-85EC-A1C1B01429EC}">
      <dgm:prSet phldrT="[Текст]" custT="1"/>
      <dgm:spPr/>
      <dgm:t>
        <a:bodyPr/>
        <a:lstStyle/>
        <a:p>
          <a:r>
            <a:rPr lang="ru-RU" sz="2400" dirty="0" smtClean="0">
              <a:latin typeface="Liberation Serif" pitchFamily="18" charset="0"/>
            </a:rPr>
            <a:t>Документарная проверка</a:t>
          </a:r>
          <a:endParaRPr lang="ru-RU" sz="2400" dirty="0">
            <a:latin typeface="Liberation Serif" pitchFamily="18" charset="0"/>
          </a:endParaRPr>
        </a:p>
      </dgm:t>
    </dgm:pt>
    <dgm:pt modelId="{00841910-C9E6-4CD8-805C-37007E639490}" type="parTrans" cxnId="{68B329FB-9EEE-4683-93F8-024BFC34711D}">
      <dgm:prSet/>
      <dgm:spPr/>
      <dgm:t>
        <a:bodyPr/>
        <a:lstStyle/>
        <a:p>
          <a:endParaRPr lang="ru-RU"/>
        </a:p>
      </dgm:t>
    </dgm:pt>
    <dgm:pt modelId="{76B6075B-33F6-4F48-9520-AB58090D3CEE}" type="sibTrans" cxnId="{68B329FB-9EEE-4683-93F8-024BFC34711D}">
      <dgm:prSet/>
      <dgm:spPr/>
      <dgm:t>
        <a:bodyPr/>
        <a:lstStyle/>
        <a:p>
          <a:endParaRPr lang="ru-RU"/>
        </a:p>
      </dgm:t>
    </dgm:pt>
    <dgm:pt modelId="{2423B757-4BBC-4A4A-B526-E8237A216FED}">
      <dgm:prSet phldrT="[Текст]" custT="1"/>
      <dgm:spPr/>
      <dgm:t>
        <a:bodyPr/>
        <a:lstStyle/>
        <a:p>
          <a:r>
            <a:rPr lang="ru-RU" sz="1800" dirty="0" smtClean="0">
              <a:latin typeface="Liberation Serif" pitchFamily="18" charset="0"/>
            </a:rPr>
            <a:t>Истребование документов</a:t>
          </a:r>
          <a:endParaRPr lang="ru-RU" sz="1800" dirty="0">
            <a:latin typeface="Liberation Serif" pitchFamily="18" charset="0"/>
          </a:endParaRPr>
        </a:p>
      </dgm:t>
    </dgm:pt>
    <dgm:pt modelId="{6398C04F-C593-4A91-A5DD-C13E0B15BC69}" type="parTrans" cxnId="{851D8E25-EB23-40E0-8F75-34899CC51C72}">
      <dgm:prSet/>
      <dgm:spPr/>
      <dgm:t>
        <a:bodyPr/>
        <a:lstStyle/>
        <a:p>
          <a:endParaRPr lang="ru-RU"/>
        </a:p>
      </dgm:t>
    </dgm:pt>
    <dgm:pt modelId="{31C47BF8-E634-4B1C-93CE-A6AE4A47A8FA}" type="sibTrans" cxnId="{851D8E25-EB23-40E0-8F75-34899CC51C72}">
      <dgm:prSet/>
      <dgm:spPr/>
      <dgm:t>
        <a:bodyPr/>
        <a:lstStyle/>
        <a:p>
          <a:endParaRPr lang="ru-RU"/>
        </a:p>
      </dgm:t>
    </dgm:pt>
    <dgm:pt modelId="{4804BC81-93E9-42A9-8946-9174074418CB}">
      <dgm:prSet phldrT="[Текст]" custT="1"/>
      <dgm:spPr/>
      <dgm:t>
        <a:bodyPr/>
        <a:lstStyle/>
        <a:p>
          <a:r>
            <a:rPr lang="ru-RU" sz="1800" dirty="0" smtClean="0">
              <a:latin typeface="Liberation Serif" pitchFamily="18" charset="0"/>
            </a:rPr>
            <a:t>Письменные объяснения</a:t>
          </a:r>
          <a:endParaRPr lang="ru-RU" sz="1800" dirty="0">
            <a:latin typeface="Liberation Serif" pitchFamily="18" charset="0"/>
          </a:endParaRPr>
        </a:p>
      </dgm:t>
    </dgm:pt>
    <dgm:pt modelId="{89AA2CA6-6FC5-4FA5-B2AC-99C126B9F741}" type="parTrans" cxnId="{B3FD81BA-A19B-4725-837A-6D587EEA0E31}">
      <dgm:prSet/>
      <dgm:spPr/>
      <dgm:t>
        <a:bodyPr/>
        <a:lstStyle/>
        <a:p>
          <a:endParaRPr lang="ru-RU"/>
        </a:p>
      </dgm:t>
    </dgm:pt>
    <dgm:pt modelId="{3623ED9E-EF67-4D98-BA53-75D2E49A8C4D}" type="sibTrans" cxnId="{B3FD81BA-A19B-4725-837A-6D587EEA0E31}">
      <dgm:prSet/>
      <dgm:spPr/>
      <dgm:t>
        <a:bodyPr/>
        <a:lstStyle/>
        <a:p>
          <a:endParaRPr lang="ru-RU"/>
        </a:p>
      </dgm:t>
    </dgm:pt>
    <dgm:pt modelId="{1F6F983F-621B-49A4-8520-3BE7B87E3633}" type="pres">
      <dgm:prSet presAssocID="{F0E61192-30BE-487D-84F0-8EE7FF80B0A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2A9098-AA02-429B-8A06-31BE5D6C761B}" type="pres">
      <dgm:prSet presAssocID="{9CC540AA-A266-4256-85EC-A1C1B01429EC}" presName="roof" presStyleLbl="dkBgShp" presStyleIdx="0" presStyleCnt="2"/>
      <dgm:spPr/>
      <dgm:t>
        <a:bodyPr/>
        <a:lstStyle/>
        <a:p>
          <a:endParaRPr lang="ru-RU"/>
        </a:p>
      </dgm:t>
    </dgm:pt>
    <dgm:pt modelId="{6463C3A9-C793-48A4-B46B-97CF7F39B5D6}" type="pres">
      <dgm:prSet presAssocID="{9CC540AA-A266-4256-85EC-A1C1B01429EC}" presName="pillars" presStyleCnt="0"/>
      <dgm:spPr/>
    </dgm:pt>
    <dgm:pt modelId="{273072E5-C7DC-4BEF-9F8B-9C4B1C492923}" type="pres">
      <dgm:prSet presAssocID="{9CC540AA-A266-4256-85EC-A1C1B01429EC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0679F7-B57F-4A0A-90F5-D3F2BB50FA75}" type="pres">
      <dgm:prSet presAssocID="{4804BC81-93E9-42A9-8946-9174074418CB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80DBA5-5886-4999-9481-AB877A6A3243}" type="pres">
      <dgm:prSet presAssocID="{9CC540AA-A266-4256-85EC-A1C1B01429EC}" presName="base" presStyleLbl="dkBgShp" presStyleIdx="1" presStyleCnt="2"/>
      <dgm:spPr/>
    </dgm:pt>
  </dgm:ptLst>
  <dgm:cxnLst>
    <dgm:cxn modelId="{B3FD81BA-A19B-4725-837A-6D587EEA0E31}" srcId="{9CC540AA-A266-4256-85EC-A1C1B01429EC}" destId="{4804BC81-93E9-42A9-8946-9174074418CB}" srcOrd="1" destOrd="0" parTransId="{89AA2CA6-6FC5-4FA5-B2AC-99C126B9F741}" sibTransId="{3623ED9E-EF67-4D98-BA53-75D2E49A8C4D}"/>
    <dgm:cxn modelId="{68B329FB-9EEE-4683-93F8-024BFC34711D}" srcId="{F0E61192-30BE-487D-84F0-8EE7FF80B0A6}" destId="{9CC540AA-A266-4256-85EC-A1C1B01429EC}" srcOrd="0" destOrd="0" parTransId="{00841910-C9E6-4CD8-805C-37007E639490}" sibTransId="{76B6075B-33F6-4F48-9520-AB58090D3CEE}"/>
    <dgm:cxn modelId="{851D8E25-EB23-40E0-8F75-34899CC51C72}" srcId="{9CC540AA-A266-4256-85EC-A1C1B01429EC}" destId="{2423B757-4BBC-4A4A-B526-E8237A216FED}" srcOrd="0" destOrd="0" parTransId="{6398C04F-C593-4A91-A5DD-C13E0B15BC69}" sibTransId="{31C47BF8-E634-4B1C-93CE-A6AE4A47A8FA}"/>
    <dgm:cxn modelId="{5E803F31-938A-4755-BB99-ADA4BB71499F}" type="presOf" srcId="{4804BC81-93E9-42A9-8946-9174074418CB}" destId="{C30679F7-B57F-4A0A-90F5-D3F2BB50FA75}" srcOrd="0" destOrd="0" presId="urn:microsoft.com/office/officeart/2005/8/layout/hList3"/>
    <dgm:cxn modelId="{EAE02DDD-7EE1-4134-8D02-34A40CD7BFAA}" type="presOf" srcId="{9CC540AA-A266-4256-85EC-A1C1B01429EC}" destId="{222A9098-AA02-429B-8A06-31BE5D6C761B}" srcOrd="0" destOrd="0" presId="urn:microsoft.com/office/officeart/2005/8/layout/hList3"/>
    <dgm:cxn modelId="{1E0E0CF5-BE4C-4D00-B8E2-CC3236EBE9FA}" type="presOf" srcId="{F0E61192-30BE-487D-84F0-8EE7FF80B0A6}" destId="{1F6F983F-621B-49A4-8520-3BE7B87E3633}" srcOrd="0" destOrd="0" presId="urn:microsoft.com/office/officeart/2005/8/layout/hList3"/>
    <dgm:cxn modelId="{446C60A9-E977-4376-A828-77196D99C049}" type="presOf" srcId="{2423B757-4BBC-4A4A-B526-E8237A216FED}" destId="{273072E5-C7DC-4BEF-9F8B-9C4B1C492923}" srcOrd="0" destOrd="0" presId="urn:microsoft.com/office/officeart/2005/8/layout/hList3"/>
    <dgm:cxn modelId="{33C3C4BE-CF4E-4D33-B3FF-85E95BF90735}" type="presParOf" srcId="{1F6F983F-621B-49A4-8520-3BE7B87E3633}" destId="{222A9098-AA02-429B-8A06-31BE5D6C761B}" srcOrd="0" destOrd="0" presId="urn:microsoft.com/office/officeart/2005/8/layout/hList3"/>
    <dgm:cxn modelId="{BB19FC4F-206A-4E22-B4EF-DB02F7D68A69}" type="presParOf" srcId="{1F6F983F-621B-49A4-8520-3BE7B87E3633}" destId="{6463C3A9-C793-48A4-B46B-97CF7F39B5D6}" srcOrd="1" destOrd="0" presId="urn:microsoft.com/office/officeart/2005/8/layout/hList3"/>
    <dgm:cxn modelId="{3100474E-04C0-442B-A2C9-B85FB5FEB4CB}" type="presParOf" srcId="{6463C3A9-C793-48A4-B46B-97CF7F39B5D6}" destId="{273072E5-C7DC-4BEF-9F8B-9C4B1C492923}" srcOrd="0" destOrd="0" presId="urn:microsoft.com/office/officeart/2005/8/layout/hList3"/>
    <dgm:cxn modelId="{A3C370A4-FBB3-41F8-BD64-9C722D0EFADF}" type="presParOf" srcId="{6463C3A9-C793-48A4-B46B-97CF7F39B5D6}" destId="{C30679F7-B57F-4A0A-90F5-D3F2BB50FA75}" srcOrd="1" destOrd="0" presId="urn:microsoft.com/office/officeart/2005/8/layout/hList3"/>
    <dgm:cxn modelId="{34C3389F-F7A6-4034-AFD0-B8AE42BC22EE}" type="presParOf" srcId="{1F6F983F-621B-49A4-8520-3BE7B87E3633}" destId="{9C80DBA5-5886-4999-9481-AB877A6A324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102F65E-5092-4F2D-986E-500EA685C29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7F6BB6C-E7F6-47FE-9032-F398F8ADB97A}">
      <dgm:prSet phldrT="[Текст]" custT="1"/>
      <dgm:spPr/>
      <dgm:t>
        <a:bodyPr/>
        <a:lstStyle/>
        <a:p>
          <a:r>
            <a:rPr lang="ru-RU" sz="2800" dirty="0" smtClean="0">
              <a:latin typeface="Liberation Serif" pitchFamily="18" charset="0"/>
            </a:rPr>
            <a:t>Нарушения не выявлены</a:t>
          </a:r>
          <a:endParaRPr lang="ru-RU" sz="2800" dirty="0">
            <a:latin typeface="Liberation Serif" pitchFamily="18" charset="0"/>
          </a:endParaRPr>
        </a:p>
      </dgm:t>
    </dgm:pt>
    <dgm:pt modelId="{FEDE14E0-CDED-4823-B00E-414E673426CA}" type="parTrans" cxnId="{DA44BD6A-A154-40EE-A95D-29E3E9F536A5}">
      <dgm:prSet/>
      <dgm:spPr/>
      <dgm:t>
        <a:bodyPr/>
        <a:lstStyle/>
        <a:p>
          <a:endParaRPr lang="ru-RU"/>
        </a:p>
      </dgm:t>
    </dgm:pt>
    <dgm:pt modelId="{EFAEB94F-A78B-4F81-8E43-972A9F062F61}" type="sibTrans" cxnId="{DA44BD6A-A154-40EE-A95D-29E3E9F536A5}">
      <dgm:prSet/>
      <dgm:spPr/>
      <dgm:t>
        <a:bodyPr/>
        <a:lstStyle/>
        <a:p>
          <a:endParaRPr lang="ru-RU"/>
        </a:p>
      </dgm:t>
    </dgm:pt>
    <dgm:pt modelId="{3A119AB7-9E51-4863-A1F2-EA986790B5C3}">
      <dgm:prSet phldrT="[Текст]" custT="1"/>
      <dgm:spPr/>
      <dgm:t>
        <a:bodyPr/>
        <a:lstStyle/>
        <a:p>
          <a:r>
            <a:rPr lang="ru-RU" sz="2800" dirty="0" smtClean="0">
              <a:latin typeface="Liberation Serif" pitchFamily="18" charset="0"/>
            </a:rPr>
            <a:t>Акт проверки</a:t>
          </a:r>
          <a:endParaRPr lang="ru-RU" sz="2800" dirty="0">
            <a:latin typeface="Liberation Serif" pitchFamily="18" charset="0"/>
          </a:endParaRPr>
        </a:p>
      </dgm:t>
    </dgm:pt>
    <dgm:pt modelId="{18F1CDFD-0D50-4CEA-8CEB-53F65FA7FF97}" type="parTrans" cxnId="{D0E11CF5-76A5-40AC-8DA0-AD96E1BCE5D4}">
      <dgm:prSet/>
      <dgm:spPr/>
      <dgm:t>
        <a:bodyPr/>
        <a:lstStyle/>
        <a:p>
          <a:endParaRPr lang="ru-RU"/>
        </a:p>
      </dgm:t>
    </dgm:pt>
    <dgm:pt modelId="{1E187AC7-CBC2-4FB7-8950-E2F48FAA16DB}" type="sibTrans" cxnId="{D0E11CF5-76A5-40AC-8DA0-AD96E1BCE5D4}">
      <dgm:prSet/>
      <dgm:spPr/>
      <dgm:t>
        <a:bodyPr/>
        <a:lstStyle/>
        <a:p>
          <a:endParaRPr lang="ru-RU"/>
        </a:p>
      </dgm:t>
    </dgm:pt>
    <dgm:pt modelId="{CACB9826-E353-49FF-A33D-AE177E522EEB}" type="pres">
      <dgm:prSet presAssocID="{A102F65E-5092-4F2D-986E-500EA685C29E}" presName="CompostProcess" presStyleCnt="0">
        <dgm:presLayoutVars>
          <dgm:dir/>
          <dgm:resizeHandles val="exact"/>
        </dgm:presLayoutVars>
      </dgm:prSet>
      <dgm:spPr/>
    </dgm:pt>
    <dgm:pt modelId="{2C26E031-0905-4EC8-9E5D-7282D784DDA3}" type="pres">
      <dgm:prSet presAssocID="{A102F65E-5092-4F2D-986E-500EA685C29E}" presName="arrow" presStyleLbl="bgShp" presStyleIdx="0" presStyleCnt="1" custScaleX="117647" custLinFactNeighborX="-11592" custLinFactNeighborY="-13281"/>
      <dgm:spPr/>
    </dgm:pt>
    <dgm:pt modelId="{8DC98E56-F50D-4565-B403-2068ED08D02B}" type="pres">
      <dgm:prSet presAssocID="{A102F65E-5092-4F2D-986E-500EA685C29E}" presName="linearProcess" presStyleCnt="0"/>
      <dgm:spPr/>
    </dgm:pt>
    <dgm:pt modelId="{C827D740-E267-444A-A50F-34DD153C9DE1}" type="pres">
      <dgm:prSet presAssocID="{37F6BB6C-E7F6-47FE-9032-F398F8ADB97A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07F734-952B-404C-AD17-61994E1B4292}" type="pres">
      <dgm:prSet presAssocID="{EFAEB94F-A78B-4F81-8E43-972A9F062F61}" presName="sibTrans" presStyleCnt="0"/>
      <dgm:spPr/>
    </dgm:pt>
    <dgm:pt modelId="{4A6200BA-0194-4C51-968E-A0F0E8E8DD02}" type="pres">
      <dgm:prSet presAssocID="{3A119AB7-9E51-4863-A1F2-EA986790B5C3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D27B42-2C75-46D0-8AB2-CAC077FA2881}" type="presOf" srcId="{3A119AB7-9E51-4863-A1F2-EA986790B5C3}" destId="{4A6200BA-0194-4C51-968E-A0F0E8E8DD02}" srcOrd="0" destOrd="0" presId="urn:microsoft.com/office/officeart/2005/8/layout/hProcess9"/>
    <dgm:cxn modelId="{D0E11CF5-76A5-40AC-8DA0-AD96E1BCE5D4}" srcId="{A102F65E-5092-4F2D-986E-500EA685C29E}" destId="{3A119AB7-9E51-4863-A1F2-EA986790B5C3}" srcOrd="1" destOrd="0" parTransId="{18F1CDFD-0D50-4CEA-8CEB-53F65FA7FF97}" sibTransId="{1E187AC7-CBC2-4FB7-8950-E2F48FAA16DB}"/>
    <dgm:cxn modelId="{49CE1F35-EE36-438D-AB5C-1BA3FB58A40A}" type="presOf" srcId="{A102F65E-5092-4F2D-986E-500EA685C29E}" destId="{CACB9826-E353-49FF-A33D-AE177E522EEB}" srcOrd="0" destOrd="0" presId="urn:microsoft.com/office/officeart/2005/8/layout/hProcess9"/>
    <dgm:cxn modelId="{DA44BD6A-A154-40EE-A95D-29E3E9F536A5}" srcId="{A102F65E-5092-4F2D-986E-500EA685C29E}" destId="{37F6BB6C-E7F6-47FE-9032-F398F8ADB97A}" srcOrd="0" destOrd="0" parTransId="{FEDE14E0-CDED-4823-B00E-414E673426CA}" sibTransId="{EFAEB94F-A78B-4F81-8E43-972A9F062F61}"/>
    <dgm:cxn modelId="{4507CB6B-1E7D-459D-B9FD-20EE19D95171}" type="presOf" srcId="{37F6BB6C-E7F6-47FE-9032-F398F8ADB97A}" destId="{C827D740-E267-444A-A50F-34DD153C9DE1}" srcOrd="0" destOrd="0" presId="urn:microsoft.com/office/officeart/2005/8/layout/hProcess9"/>
    <dgm:cxn modelId="{046BA9CC-B606-4937-8C20-1B8C6C544762}" type="presParOf" srcId="{CACB9826-E353-49FF-A33D-AE177E522EEB}" destId="{2C26E031-0905-4EC8-9E5D-7282D784DDA3}" srcOrd="0" destOrd="0" presId="urn:microsoft.com/office/officeart/2005/8/layout/hProcess9"/>
    <dgm:cxn modelId="{E3CF9220-F6F3-4B66-8EA4-7FEB9890420C}" type="presParOf" srcId="{CACB9826-E353-49FF-A33D-AE177E522EEB}" destId="{8DC98E56-F50D-4565-B403-2068ED08D02B}" srcOrd="1" destOrd="0" presId="urn:microsoft.com/office/officeart/2005/8/layout/hProcess9"/>
    <dgm:cxn modelId="{D0A0E9BB-9A44-4619-B8F7-B34905A7B998}" type="presParOf" srcId="{8DC98E56-F50D-4565-B403-2068ED08D02B}" destId="{C827D740-E267-444A-A50F-34DD153C9DE1}" srcOrd="0" destOrd="0" presId="urn:microsoft.com/office/officeart/2005/8/layout/hProcess9"/>
    <dgm:cxn modelId="{0ABA101F-1B5F-4EEA-9DDD-DF43EC244452}" type="presParOf" srcId="{8DC98E56-F50D-4565-B403-2068ED08D02B}" destId="{1407F734-952B-404C-AD17-61994E1B4292}" srcOrd="1" destOrd="0" presId="urn:microsoft.com/office/officeart/2005/8/layout/hProcess9"/>
    <dgm:cxn modelId="{5255D269-573C-4DEC-BCFC-A2F9659E6A91}" type="presParOf" srcId="{8DC98E56-F50D-4565-B403-2068ED08D02B}" destId="{4A6200BA-0194-4C51-968E-A0F0E8E8DD02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09F13AB-FBE3-4EA1-BF3B-C03F042576ED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735520-78E1-46FD-8D29-AC1B0DC33B58}">
      <dgm:prSet phldrT="[Текст]" custT="1"/>
      <dgm:spPr/>
      <dgm:t>
        <a:bodyPr/>
        <a:lstStyle/>
        <a:p>
          <a:r>
            <a:rPr lang="ru-RU" sz="1800" dirty="0" smtClean="0">
              <a:latin typeface="Liberation Serif" pitchFamily="18" charset="0"/>
            </a:rPr>
            <a:t>Нарушения выявлены</a:t>
          </a:r>
          <a:endParaRPr lang="ru-RU" sz="1800" dirty="0">
            <a:latin typeface="Liberation Serif" pitchFamily="18" charset="0"/>
          </a:endParaRPr>
        </a:p>
      </dgm:t>
    </dgm:pt>
    <dgm:pt modelId="{5B0AA3D7-1A8D-4987-AF60-848BF2DB5E3C}" type="parTrans" cxnId="{2143BA48-DD2B-4943-AD9C-4CAF888BDA1C}">
      <dgm:prSet/>
      <dgm:spPr/>
      <dgm:t>
        <a:bodyPr/>
        <a:lstStyle/>
        <a:p>
          <a:endParaRPr lang="ru-RU"/>
        </a:p>
      </dgm:t>
    </dgm:pt>
    <dgm:pt modelId="{3ECEA090-78FD-4F28-A8B6-83B95E0EC413}" type="sibTrans" cxnId="{2143BA48-DD2B-4943-AD9C-4CAF888BDA1C}">
      <dgm:prSet/>
      <dgm:spPr/>
      <dgm:t>
        <a:bodyPr/>
        <a:lstStyle/>
        <a:p>
          <a:endParaRPr lang="ru-RU"/>
        </a:p>
      </dgm:t>
    </dgm:pt>
    <dgm:pt modelId="{ECA0680B-01A1-4E5F-AD53-1CBF1E36D5CB}">
      <dgm:prSet phldrT="[Текст]" custT="1"/>
      <dgm:spPr/>
      <dgm:t>
        <a:bodyPr/>
        <a:lstStyle/>
        <a:p>
          <a:r>
            <a:rPr lang="ru-RU" sz="1800" dirty="0" smtClean="0">
              <a:latin typeface="Liberation Serif" pitchFamily="18" charset="0"/>
            </a:rPr>
            <a:t>Акт проверки</a:t>
          </a:r>
          <a:endParaRPr lang="ru-RU" sz="1800" dirty="0">
            <a:latin typeface="Liberation Serif" pitchFamily="18" charset="0"/>
          </a:endParaRPr>
        </a:p>
      </dgm:t>
    </dgm:pt>
    <dgm:pt modelId="{D7097AFE-A349-4A5F-8B38-F21E7890D8A1}" type="parTrans" cxnId="{F23A613D-6249-480F-9E88-39F3D74BA2F6}">
      <dgm:prSet/>
      <dgm:spPr/>
      <dgm:t>
        <a:bodyPr/>
        <a:lstStyle/>
        <a:p>
          <a:endParaRPr lang="ru-RU"/>
        </a:p>
      </dgm:t>
    </dgm:pt>
    <dgm:pt modelId="{AF005D2A-79E9-4359-B7FB-9E501F65E563}" type="sibTrans" cxnId="{F23A613D-6249-480F-9E88-39F3D74BA2F6}">
      <dgm:prSet/>
      <dgm:spPr/>
      <dgm:t>
        <a:bodyPr/>
        <a:lstStyle/>
        <a:p>
          <a:endParaRPr lang="ru-RU"/>
        </a:p>
      </dgm:t>
    </dgm:pt>
    <dgm:pt modelId="{49D55BB3-41E7-46F4-879C-71B9B23E56FD}">
      <dgm:prSet phldrT="[Текст]" custT="1"/>
      <dgm:spPr/>
      <dgm:t>
        <a:bodyPr/>
        <a:lstStyle/>
        <a:p>
          <a:r>
            <a:rPr lang="ru-RU" sz="1800" dirty="0" smtClean="0">
              <a:latin typeface="Liberation Serif" pitchFamily="18" charset="0"/>
            </a:rPr>
            <a:t>предписание</a:t>
          </a:r>
          <a:endParaRPr lang="ru-RU" sz="1800" dirty="0">
            <a:latin typeface="Liberation Serif" pitchFamily="18" charset="0"/>
          </a:endParaRPr>
        </a:p>
      </dgm:t>
    </dgm:pt>
    <dgm:pt modelId="{15A1B3D4-0DAB-425C-9F22-55348A771687}" type="parTrans" cxnId="{7EBC2B60-FEF9-4208-A391-AA8ED6934E1D}">
      <dgm:prSet/>
      <dgm:spPr/>
      <dgm:t>
        <a:bodyPr/>
        <a:lstStyle/>
        <a:p>
          <a:endParaRPr lang="ru-RU"/>
        </a:p>
      </dgm:t>
    </dgm:pt>
    <dgm:pt modelId="{4EDA1B7C-F815-4330-9757-91256A1E5800}" type="sibTrans" cxnId="{7EBC2B60-FEF9-4208-A391-AA8ED6934E1D}">
      <dgm:prSet/>
      <dgm:spPr/>
      <dgm:t>
        <a:bodyPr/>
        <a:lstStyle/>
        <a:p>
          <a:endParaRPr lang="ru-RU"/>
        </a:p>
      </dgm:t>
    </dgm:pt>
    <dgm:pt modelId="{8337FB9E-4BA0-4DEA-BCC3-4A22B4A0630D}">
      <dgm:prSet phldrT="[Текст]" custT="1"/>
      <dgm:spPr/>
      <dgm:t>
        <a:bodyPr/>
        <a:lstStyle/>
        <a:p>
          <a:r>
            <a:rPr lang="ru-RU" sz="1400" dirty="0" smtClean="0">
              <a:latin typeface="Liberation Serif" pitchFamily="18" charset="0"/>
            </a:rPr>
            <a:t>Предпринять меры по недопущению причинения вреда архивным документам</a:t>
          </a:r>
          <a:endParaRPr lang="ru-RU" sz="1400" dirty="0">
            <a:latin typeface="Liberation Serif" pitchFamily="18" charset="0"/>
          </a:endParaRPr>
        </a:p>
      </dgm:t>
    </dgm:pt>
    <dgm:pt modelId="{70FC0CCA-7BB2-4290-8E6C-4236F1E44F50}" type="parTrans" cxnId="{7952BC49-83B7-4495-953F-4A3F83875051}">
      <dgm:prSet/>
      <dgm:spPr/>
      <dgm:t>
        <a:bodyPr/>
        <a:lstStyle/>
        <a:p>
          <a:endParaRPr lang="ru-RU"/>
        </a:p>
      </dgm:t>
    </dgm:pt>
    <dgm:pt modelId="{183038DD-2731-4433-A31F-0FF0074BDA54}" type="sibTrans" cxnId="{7952BC49-83B7-4495-953F-4A3F83875051}">
      <dgm:prSet/>
      <dgm:spPr/>
      <dgm:t>
        <a:bodyPr/>
        <a:lstStyle/>
        <a:p>
          <a:endParaRPr lang="ru-RU"/>
        </a:p>
      </dgm:t>
    </dgm:pt>
    <dgm:pt modelId="{57F4FCF8-C782-427F-9C9C-0A85FF0074EB}">
      <dgm:prSet custT="1"/>
      <dgm:spPr/>
      <dgm:t>
        <a:bodyPr/>
        <a:lstStyle/>
        <a:p>
          <a:r>
            <a:rPr lang="ru-RU" sz="1400" dirty="0" smtClean="0">
              <a:latin typeface="Liberation Serif" pitchFamily="18" charset="0"/>
            </a:rPr>
            <a:t>При наличии административного правонарушения составить протокол </a:t>
          </a:r>
          <a:endParaRPr lang="ru-RU" sz="1400" dirty="0">
            <a:latin typeface="Liberation Serif" pitchFamily="18" charset="0"/>
          </a:endParaRPr>
        </a:p>
      </dgm:t>
    </dgm:pt>
    <dgm:pt modelId="{B6746227-5C40-448D-98FC-C349A2EC078E}" type="parTrans" cxnId="{2702FE77-7741-46BE-9A5B-BF3D5796CDC1}">
      <dgm:prSet/>
      <dgm:spPr/>
      <dgm:t>
        <a:bodyPr/>
        <a:lstStyle/>
        <a:p>
          <a:endParaRPr lang="ru-RU"/>
        </a:p>
      </dgm:t>
    </dgm:pt>
    <dgm:pt modelId="{3515D127-F0B8-4A89-8CF4-24BEE2385099}" type="sibTrans" cxnId="{2702FE77-7741-46BE-9A5B-BF3D5796CDC1}">
      <dgm:prSet/>
      <dgm:spPr/>
      <dgm:t>
        <a:bodyPr/>
        <a:lstStyle/>
        <a:p>
          <a:endParaRPr lang="ru-RU"/>
        </a:p>
      </dgm:t>
    </dgm:pt>
    <dgm:pt modelId="{2A5D5CD3-87BB-4463-96C6-F11AA57A1BD0}">
      <dgm:prSet custT="1"/>
      <dgm:spPr/>
      <dgm:t>
        <a:bodyPr/>
        <a:lstStyle/>
        <a:p>
          <a:r>
            <a:rPr lang="ru-RU" sz="1400" dirty="0" smtClean="0">
              <a:latin typeface="Liberation Serif" pitchFamily="18" charset="0"/>
            </a:rPr>
            <a:t>Осуществлять контроль за исполнением предписания</a:t>
          </a:r>
          <a:endParaRPr lang="ru-RU" sz="1400" dirty="0">
            <a:latin typeface="Liberation Serif" pitchFamily="18" charset="0"/>
          </a:endParaRPr>
        </a:p>
      </dgm:t>
    </dgm:pt>
    <dgm:pt modelId="{C32EF1C1-1E84-45CB-BA92-8F420AE35CFD}" type="parTrans" cxnId="{8C8FFB84-6C5B-4EF2-917D-8D69C36678A0}">
      <dgm:prSet/>
      <dgm:spPr/>
      <dgm:t>
        <a:bodyPr/>
        <a:lstStyle/>
        <a:p>
          <a:endParaRPr lang="ru-RU"/>
        </a:p>
      </dgm:t>
    </dgm:pt>
    <dgm:pt modelId="{11FBCDFC-50FB-4D95-A040-E3C375989A35}" type="sibTrans" cxnId="{8C8FFB84-6C5B-4EF2-917D-8D69C36678A0}">
      <dgm:prSet/>
      <dgm:spPr/>
      <dgm:t>
        <a:bodyPr/>
        <a:lstStyle/>
        <a:p>
          <a:endParaRPr lang="ru-RU"/>
        </a:p>
      </dgm:t>
    </dgm:pt>
    <dgm:pt modelId="{25094C53-32DA-4545-8301-5E2B37066439}" type="pres">
      <dgm:prSet presAssocID="{609F13AB-FBE3-4EA1-BF3B-C03F042576E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8422F14-DD10-4E0A-802C-028CD24FB276}" type="pres">
      <dgm:prSet presAssocID="{D5735520-78E1-46FD-8D29-AC1B0DC33B58}" presName="centerShape" presStyleLbl="node0" presStyleIdx="0" presStyleCnt="1" custScaleX="126516" custLinFactNeighborX="769" custLinFactNeighborY="684"/>
      <dgm:spPr/>
      <dgm:t>
        <a:bodyPr/>
        <a:lstStyle/>
        <a:p>
          <a:endParaRPr lang="ru-RU"/>
        </a:p>
      </dgm:t>
    </dgm:pt>
    <dgm:pt modelId="{BE757527-AFBF-4373-8ECA-B044DB1F0AE7}" type="pres">
      <dgm:prSet presAssocID="{D7097AFE-A349-4A5F-8B38-F21E7890D8A1}" presName="parTrans" presStyleLbl="bgSibTrans2D1" presStyleIdx="0" presStyleCnt="5"/>
      <dgm:spPr/>
      <dgm:t>
        <a:bodyPr/>
        <a:lstStyle/>
        <a:p>
          <a:endParaRPr lang="ru-RU"/>
        </a:p>
      </dgm:t>
    </dgm:pt>
    <dgm:pt modelId="{7BC96229-52E4-4B96-AFD2-D29C69915F5B}" type="pres">
      <dgm:prSet presAssocID="{ECA0680B-01A1-4E5F-AD53-1CBF1E36D5C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AA1F30-D481-4B95-BDAB-19105F8C61AA}" type="pres">
      <dgm:prSet presAssocID="{15A1B3D4-0DAB-425C-9F22-55348A771687}" presName="parTrans" presStyleLbl="bgSibTrans2D1" presStyleIdx="1" presStyleCnt="5"/>
      <dgm:spPr/>
      <dgm:t>
        <a:bodyPr/>
        <a:lstStyle/>
        <a:p>
          <a:endParaRPr lang="ru-RU"/>
        </a:p>
      </dgm:t>
    </dgm:pt>
    <dgm:pt modelId="{48E0CDD1-5856-4E37-8738-2CF16182D815}" type="pres">
      <dgm:prSet presAssocID="{49D55BB3-41E7-46F4-879C-71B9B23E56F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31EA09-9BAD-4A53-AE06-FDBDEEEC9EF3}" type="pres">
      <dgm:prSet presAssocID="{70FC0CCA-7BB2-4290-8E6C-4236F1E44F50}" presName="parTrans" presStyleLbl="bgSibTrans2D1" presStyleIdx="2" presStyleCnt="5"/>
      <dgm:spPr/>
      <dgm:t>
        <a:bodyPr/>
        <a:lstStyle/>
        <a:p>
          <a:endParaRPr lang="ru-RU"/>
        </a:p>
      </dgm:t>
    </dgm:pt>
    <dgm:pt modelId="{0437E6D1-8D2B-4414-A88D-A6641571176D}" type="pres">
      <dgm:prSet presAssocID="{8337FB9E-4BA0-4DEA-BCC3-4A22B4A0630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F2988A-3848-422D-B8BB-C0FF853C17A8}" type="pres">
      <dgm:prSet presAssocID="{B6746227-5C40-448D-98FC-C349A2EC078E}" presName="parTrans" presStyleLbl="bgSibTrans2D1" presStyleIdx="3" presStyleCnt="5"/>
      <dgm:spPr/>
      <dgm:t>
        <a:bodyPr/>
        <a:lstStyle/>
        <a:p>
          <a:endParaRPr lang="ru-RU"/>
        </a:p>
      </dgm:t>
    </dgm:pt>
    <dgm:pt modelId="{F5A4112B-3114-42DF-B73D-CA81ED4B43ED}" type="pres">
      <dgm:prSet presAssocID="{57F4FCF8-C782-427F-9C9C-0A85FF0074EB}" presName="node" presStyleLbl="node1" presStyleIdx="3" presStyleCnt="5" custScaleX="1163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393021-D8FF-4958-9970-8228BB96ECDB}" type="pres">
      <dgm:prSet presAssocID="{C32EF1C1-1E84-45CB-BA92-8F420AE35CFD}" presName="parTrans" presStyleLbl="bgSibTrans2D1" presStyleIdx="4" presStyleCnt="5"/>
      <dgm:spPr/>
      <dgm:t>
        <a:bodyPr/>
        <a:lstStyle/>
        <a:p>
          <a:endParaRPr lang="ru-RU"/>
        </a:p>
      </dgm:t>
    </dgm:pt>
    <dgm:pt modelId="{2CEC730E-5977-4CF1-94C9-0F250362AC81}" type="pres">
      <dgm:prSet presAssocID="{2A5D5CD3-87BB-4463-96C6-F11AA57A1BD0}" presName="node" presStyleLbl="node1" presStyleIdx="4" presStyleCnt="5" custScaleX="107758" custRadScaleRad="99358" custRadScaleInc="-13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CAA406-1B86-4044-B538-96541F6CD073}" type="presOf" srcId="{49D55BB3-41E7-46F4-879C-71B9B23E56FD}" destId="{48E0CDD1-5856-4E37-8738-2CF16182D815}" srcOrd="0" destOrd="0" presId="urn:microsoft.com/office/officeart/2005/8/layout/radial4"/>
    <dgm:cxn modelId="{F23A613D-6249-480F-9E88-39F3D74BA2F6}" srcId="{D5735520-78E1-46FD-8D29-AC1B0DC33B58}" destId="{ECA0680B-01A1-4E5F-AD53-1CBF1E36D5CB}" srcOrd="0" destOrd="0" parTransId="{D7097AFE-A349-4A5F-8B38-F21E7890D8A1}" sibTransId="{AF005D2A-79E9-4359-B7FB-9E501F65E563}"/>
    <dgm:cxn modelId="{C733099C-4AE4-423C-9B6B-7A99CA38035B}" type="presOf" srcId="{ECA0680B-01A1-4E5F-AD53-1CBF1E36D5CB}" destId="{7BC96229-52E4-4B96-AFD2-D29C69915F5B}" srcOrd="0" destOrd="0" presId="urn:microsoft.com/office/officeart/2005/8/layout/radial4"/>
    <dgm:cxn modelId="{2B20DC95-07C9-476E-A679-DABA06CCD54F}" type="presOf" srcId="{70FC0CCA-7BB2-4290-8E6C-4236F1E44F50}" destId="{5431EA09-9BAD-4A53-AE06-FDBDEEEC9EF3}" srcOrd="0" destOrd="0" presId="urn:microsoft.com/office/officeart/2005/8/layout/radial4"/>
    <dgm:cxn modelId="{C6E6AC50-68F0-46E1-ACDB-C9336F47C602}" type="presOf" srcId="{57F4FCF8-C782-427F-9C9C-0A85FF0074EB}" destId="{F5A4112B-3114-42DF-B73D-CA81ED4B43ED}" srcOrd="0" destOrd="0" presId="urn:microsoft.com/office/officeart/2005/8/layout/radial4"/>
    <dgm:cxn modelId="{E7F5A83E-C280-4FC6-B478-7FC0D94E3795}" type="presOf" srcId="{15A1B3D4-0DAB-425C-9F22-55348A771687}" destId="{07AA1F30-D481-4B95-BDAB-19105F8C61AA}" srcOrd="0" destOrd="0" presId="urn:microsoft.com/office/officeart/2005/8/layout/radial4"/>
    <dgm:cxn modelId="{2143BA48-DD2B-4943-AD9C-4CAF888BDA1C}" srcId="{609F13AB-FBE3-4EA1-BF3B-C03F042576ED}" destId="{D5735520-78E1-46FD-8D29-AC1B0DC33B58}" srcOrd="0" destOrd="0" parTransId="{5B0AA3D7-1A8D-4987-AF60-848BF2DB5E3C}" sibTransId="{3ECEA090-78FD-4F28-A8B6-83B95E0EC413}"/>
    <dgm:cxn modelId="{BA34E583-0C6F-4C66-99EB-972D28A4F80B}" type="presOf" srcId="{2A5D5CD3-87BB-4463-96C6-F11AA57A1BD0}" destId="{2CEC730E-5977-4CF1-94C9-0F250362AC81}" srcOrd="0" destOrd="0" presId="urn:microsoft.com/office/officeart/2005/8/layout/radial4"/>
    <dgm:cxn modelId="{8F9EDFF3-AE0E-462E-800F-97690A61DDC4}" type="presOf" srcId="{D5735520-78E1-46FD-8D29-AC1B0DC33B58}" destId="{B8422F14-DD10-4E0A-802C-028CD24FB276}" srcOrd="0" destOrd="0" presId="urn:microsoft.com/office/officeart/2005/8/layout/radial4"/>
    <dgm:cxn modelId="{7EBC2B60-FEF9-4208-A391-AA8ED6934E1D}" srcId="{D5735520-78E1-46FD-8D29-AC1B0DC33B58}" destId="{49D55BB3-41E7-46F4-879C-71B9B23E56FD}" srcOrd="1" destOrd="0" parTransId="{15A1B3D4-0DAB-425C-9F22-55348A771687}" sibTransId="{4EDA1B7C-F815-4330-9757-91256A1E5800}"/>
    <dgm:cxn modelId="{A1BD960B-3C01-4DEA-8523-F68E89C5DE7B}" type="presOf" srcId="{8337FB9E-4BA0-4DEA-BCC3-4A22B4A0630D}" destId="{0437E6D1-8D2B-4414-A88D-A6641571176D}" srcOrd="0" destOrd="0" presId="urn:microsoft.com/office/officeart/2005/8/layout/radial4"/>
    <dgm:cxn modelId="{1D21D031-429A-43E9-8C91-A32475AC3E35}" type="presOf" srcId="{B6746227-5C40-448D-98FC-C349A2EC078E}" destId="{E7F2988A-3848-422D-B8BB-C0FF853C17A8}" srcOrd="0" destOrd="0" presId="urn:microsoft.com/office/officeart/2005/8/layout/radial4"/>
    <dgm:cxn modelId="{98F33C05-4E6B-41C9-840C-3F4273E4E68A}" type="presOf" srcId="{609F13AB-FBE3-4EA1-BF3B-C03F042576ED}" destId="{25094C53-32DA-4545-8301-5E2B37066439}" srcOrd="0" destOrd="0" presId="urn:microsoft.com/office/officeart/2005/8/layout/radial4"/>
    <dgm:cxn modelId="{8C8FFB84-6C5B-4EF2-917D-8D69C36678A0}" srcId="{D5735520-78E1-46FD-8D29-AC1B0DC33B58}" destId="{2A5D5CD3-87BB-4463-96C6-F11AA57A1BD0}" srcOrd="4" destOrd="0" parTransId="{C32EF1C1-1E84-45CB-BA92-8F420AE35CFD}" sibTransId="{11FBCDFC-50FB-4D95-A040-E3C375989A35}"/>
    <dgm:cxn modelId="{7952BC49-83B7-4495-953F-4A3F83875051}" srcId="{D5735520-78E1-46FD-8D29-AC1B0DC33B58}" destId="{8337FB9E-4BA0-4DEA-BCC3-4A22B4A0630D}" srcOrd="2" destOrd="0" parTransId="{70FC0CCA-7BB2-4290-8E6C-4236F1E44F50}" sibTransId="{183038DD-2731-4433-A31F-0FF0074BDA54}"/>
    <dgm:cxn modelId="{2702FE77-7741-46BE-9A5B-BF3D5796CDC1}" srcId="{D5735520-78E1-46FD-8D29-AC1B0DC33B58}" destId="{57F4FCF8-C782-427F-9C9C-0A85FF0074EB}" srcOrd="3" destOrd="0" parTransId="{B6746227-5C40-448D-98FC-C349A2EC078E}" sibTransId="{3515D127-F0B8-4A89-8CF4-24BEE2385099}"/>
    <dgm:cxn modelId="{FCC638F8-58A9-4853-9A7B-4F8DAFA3EA9F}" type="presOf" srcId="{D7097AFE-A349-4A5F-8B38-F21E7890D8A1}" destId="{BE757527-AFBF-4373-8ECA-B044DB1F0AE7}" srcOrd="0" destOrd="0" presId="urn:microsoft.com/office/officeart/2005/8/layout/radial4"/>
    <dgm:cxn modelId="{522DC9AC-F61F-469B-B8B9-2BEA61AC9BC9}" type="presOf" srcId="{C32EF1C1-1E84-45CB-BA92-8F420AE35CFD}" destId="{6F393021-D8FF-4958-9970-8228BB96ECDB}" srcOrd="0" destOrd="0" presId="urn:microsoft.com/office/officeart/2005/8/layout/radial4"/>
    <dgm:cxn modelId="{275CCDFC-82E1-49DB-BB47-79D7EC059AEA}" type="presParOf" srcId="{25094C53-32DA-4545-8301-5E2B37066439}" destId="{B8422F14-DD10-4E0A-802C-028CD24FB276}" srcOrd="0" destOrd="0" presId="urn:microsoft.com/office/officeart/2005/8/layout/radial4"/>
    <dgm:cxn modelId="{F0DF7A97-CD9F-4ABB-B311-E7CEA7134F1A}" type="presParOf" srcId="{25094C53-32DA-4545-8301-5E2B37066439}" destId="{BE757527-AFBF-4373-8ECA-B044DB1F0AE7}" srcOrd="1" destOrd="0" presId="urn:microsoft.com/office/officeart/2005/8/layout/radial4"/>
    <dgm:cxn modelId="{D16E5CEE-A30C-4C2F-917A-DB6EEF937A07}" type="presParOf" srcId="{25094C53-32DA-4545-8301-5E2B37066439}" destId="{7BC96229-52E4-4B96-AFD2-D29C69915F5B}" srcOrd="2" destOrd="0" presId="urn:microsoft.com/office/officeart/2005/8/layout/radial4"/>
    <dgm:cxn modelId="{0DB1B341-1037-48ED-8ACE-4C1713E983CD}" type="presParOf" srcId="{25094C53-32DA-4545-8301-5E2B37066439}" destId="{07AA1F30-D481-4B95-BDAB-19105F8C61AA}" srcOrd="3" destOrd="0" presId="urn:microsoft.com/office/officeart/2005/8/layout/radial4"/>
    <dgm:cxn modelId="{94955E7E-4CA2-40F3-B316-9FCABCD7DF30}" type="presParOf" srcId="{25094C53-32DA-4545-8301-5E2B37066439}" destId="{48E0CDD1-5856-4E37-8738-2CF16182D815}" srcOrd="4" destOrd="0" presId="urn:microsoft.com/office/officeart/2005/8/layout/radial4"/>
    <dgm:cxn modelId="{2D49D458-838B-4FA9-9163-CBB4D96F20FA}" type="presParOf" srcId="{25094C53-32DA-4545-8301-5E2B37066439}" destId="{5431EA09-9BAD-4A53-AE06-FDBDEEEC9EF3}" srcOrd="5" destOrd="0" presId="urn:microsoft.com/office/officeart/2005/8/layout/radial4"/>
    <dgm:cxn modelId="{2031BF38-E078-4F35-A610-6259A947D6E0}" type="presParOf" srcId="{25094C53-32DA-4545-8301-5E2B37066439}" destId="{0437E6D1-8D2B-4414-A88D-A6641571176D}" srcOrd="6" destOrd="0" presId="urn:microsoft.com/office/officeart/2005/8/layout/radial4"/>
    <dgm:cxn modelId="{058F03E4-0B3F-48FD-BB31-2AFF54C8BB51}" type="presParOf" srcId="{25094C53-32DA-4545-8301-5E2B37066439}" destId="{E7F2988A-3848-422D-B8BB-C0FF853C17A8}" srcOrd="7" destOrd="0" presId="urn:microsoft.com/office/officeart/2005/8/layout/radial4"/>
    <dgm:cxn modelId="{339D0D9B-F4B9-4C6B-ADBA-DED2BEDAD4E2}" type="presParOf" srcId="{25094C53-32DA-4545-8301-5E2B37066439}" destId="{F5A4112B-3114-42DF-B73D-CA81ED4B43ED}" srcOrd="8" destOrd="0" presId="urn:microsoft.com/office/officeart/2005/8/layout/radial4"/>
    <dgm:cxn modelId="{E2A7BA03-F6C8-4726-AADA-378B536684E1}" type="presParOf" srcId="{25094C53-32DA-4545-8301-5E2B37066439}" destId="{6F393021-D8FF-4958-9970-8228BB96ECDB}" srcOrd="9" destOrd="0" presId="urn:microsoft.com/office/officeart/2005/8/layout/radial4"/>
    <dgm:cxn modelId="{25129A24-2CC2-4772-AE86-3A75AB87107F}" type="presParOf" srcId="{25094C53-32DA-4545-8301-5E2B37066439}" destId="{2CEC730E-5977-4CF1-94C9-0F250362AC81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B05400-DD90-45EC-BAFF-C78E47195EA0}">
      <dsp:nvSpPr>
        <dsp:cNvPr id="0" name=""/>
        <dsp:cNvSpPr/>
      </dsp:nvSpPr>
      <dsp:spPr>
        <a:xfrm>
          <a:off x="0" y="0"/>
          <a:ext cx="5340350" cy="1206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значительный</a:t>
          </a:r>
          <a:endParaRPr lang="ru-RU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 dirty="0"/>
        </a:p>
      </dsp:txBody>
      <dsp:txXfrm>
        <a:off x="1188762" y="0"/>
        <a:ext cx="4151587" cy="1206926"/>
      </dsp:txXfrm>
    </dsp:sp>
    <dsp:sp modelId="{32525494-F457-44AE-812C-CF951F2AFD9E}">
      <dsp:nvSpPr>
        <dsp:cNvPr id="0" name=""/>
        <dsp:cNvSpPr/>
      </dsp:nvSpPr>
      <dsp:spPr>
        <a:xfrm>
          <a:off x="120692" y="120692"/>
          <a:ext cx="1068070" cy="96554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1A52D9-67A1-4489-915D-F63638B3450C}">
      <dsp:nvSpPr>
        <dsp:cNvPr id="0" name=""/>
        <dsp:cNvSpPr/>
      </dsp:nvSpPr>
      <dsp:spPr>
        <a:xfrm>
          <a:off x="0" y="1327618"/>
          <a:ext cx="5340350" cy="1206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умеренный</a:t>
          </a:r>
          <a:endParaRPr lang="ru-RU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/>
        </a:p>
      </dsp:txBody>
      <dsp:txXfrm>
        <a:off x="1188762" y="1327618"/>
        <a:ext cx="4151587" cy="1206926"/>
      </dsp:txXfrm>
    </dsp:sp>
    <dsp:sp modelId="{9C2FF3BF-A829-4879-B23F-36BBE480BC82}">
      <dsp:nvSpPr>
        <dsp:cNvPr id="0" name=""/>
        <dsp:cNvSpPr/>
      </dsp:nvSpPr>
      <dsp:spPr>
        <a:xfrm>
          <a:off x="120692" y="1448311"/>
          <a:ext cx="1068070" cy="96554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1146B4-6A50-4C84-A223-0CE72A5D015B}">
      <dsp:nvSpPr>
        <dsp:cNvPr id="0" name=""/>
        <dsp:cNvSpPr/>
      </dsp:nvSpPr>
      <dsp:spPr>
        <a:xfrm>
          <a:off x="0" y="2655237"/>
          <a:ext cx="5340350" cy="1206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средний</a:t>
          </a:r>
          <a:endParaRPr lang="ru-RU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/>
        </a:p>
      </dsp:txBody>
      <dsp:txXfrm>
        <a:off x="1188762" y="2655237"/>
        <a:ext cx="4151587" cy="1206926"/>
      </dsp:txXfrm>
    </dsp:sp>
    <dsp:sp modelId="{150A3933-4D2C-4A1C-9305-8357D979F9A6}">
      <dsp:nvSpPr>
        <dsp:cNvPr id="0" name=""/>
        <dsp:cNvSpPr/>
      </dsp:nvSpPr>
      <dsp:spPr>
        <a:xfrm>
          <a:off x="120692" y="2775930"/>
          <a:ext cx="1068070" cy="96554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3A46B3F-E0DB-4866-B84B-AE51700262BC}">
      <dsp:nvSpPr>
        <dsp:cNvPr id="0" name=""/>
        <dsp:cNvSpPr/>
      </dsp:nvSpPr>
      <dsp:spPr>
        <a:xfrm>
          <a:off x="1111180" y="2251"/>
          <a:ext cx="2608584" cy="1565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информирование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11180" y="2251"/>
        <a:ext cx="2608584" cy="1565150"/>
      </dsp:txXfrm>
    </dsp:sp>
    <dsp:sp modelId="{BF691BC2-A326-4E75-BD29-404B4D2F44AA}">
      <dsp:nvSpPr>
        <dsp:cNvPr id="0" name=""/>
        <dsp:cNvSpPr/>
      </dsp:nvSpPr>
      <dsp:spPr>
        <a:xfrm>
          <a:off x="3912566" y="38374"/>
          <a:ext cx="3594995" cy="1565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обобщение правоприменительной практики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912566" y="38374"/>
        <a:ext cx="3594995" cy="1565150"/>
      </dsp:txXfrm>
    </dsp:sp>
    <dsp:sp modelId="{E11EECAD-060C-4BE6-9291-467AC84530A1}">
      <dsp:nvSpPr>
        <dsp:cNvPr id="0" name=""/>
        <dsp:cNvSpPr/>
      </dsp:nvSpPr>
      <dsp:spPr>
        <a:xfrm>
          <a:off x="169664" y="1828260"/>
          <a:ext cx="2608584" cy="1565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объявление предостережения</a:t>
          </a:r>
          <a:endParaRPr lang="ru-RU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69664" y="1828260"/>
        <a:ext cx="2608584" cy="1565150"/>
      </dsp:txXfrm>
    </dsp:sp>
    <dsp:sp modelId="{3006EB1E-3BC6-4CF9-BE5F-3D3897DAF89A}">
      <dsp:nvSpPr>
        <dsp:cNvPr id="0" name=""/>
        <dsp:cNvSpPr/>
      </dsp:nvSpPr>
      <dsp:spPr>
        <a:xfrm>
          <a:off x="3039107" y="1828260"/>
          <a:ext cx="2608584" cy="1565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консультирование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39107" y="1828260"/>
        <a:ext cx="2608584" cy="1565150"/>
      </dsp:txXfrm>
    </dsp:sp>
    <dsp:sp modelId="{5275FBA5-7A01-403F-BCF6-112E044C93D0}">
      <dsp:nvSpPr>
        <dsp:cNvPr id="0" name=""/>
        <dsp:cNvSpPr/>
      </dsp:nvSpPr>
      <dsp:spPr>
        <a:xfrm>
          <a:off x="5908550" y="1828260"/>
          <a:ext cx="2608584" cy="1565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профилактический визит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08550" y="1828260"/>
        <a:ext cx="2608584" cy="156515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22FEFD-3F9F-4B9E-8E51-0D4A6FBAFEC8}">
      <dsp:nvSpPr>
        <dsp:cNvPr id="0" name=""/>
        <dsp:cNvSpPr/>
      </dsp:nvSpPr>
      <dsp:spPr>
        <a:xfrm>
          <a:off x="0" y="612191"/>
          <a:ext cx="8640960" cy="100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4DB6F9-56A2-4EC8-AC5C-58787C365787}">
      <dsp:nvSpPr>
        <dsp:cNvPr id="0" name=""/>
        <dsp:cNvSpPr/>
      </dsp:nvSpPr>
      <dsp:spPr>
        <a:xfrm>
          <a:off x="392387" y="21791"/>
          <a:ext cx="8242166" cy="1180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Liberation Serif" pitchFamily="18" charset="0"/>
            </a:rPr>
            <a:t>Документарная проверка </a:t>
          </a:r>
          <a:r>
            <a:rPr lang="ru-RU" sz="2800" kern="1200" dirty="0" smtClean="0">
              <a:latin typeface="Liberation Serif" pitchFamily="18" charset="0"/>
            </a:rPr>
            <a:t>(по </a:t>
          </a:r>
          <a:r>
            <a:rPr lang="ru-RU" sz="2800" kern="1200" dirty="0" err="1" smtClean="0">
              <a:latin typeface="Liberation Serif" pitchFamily="18" charset="0"/>
            </a:rPr>
            <a:t>местунахождения</a:t>
          </a:r>
          <a:r>
            <a:rPr lang="ru-RU" sz="2800" kern="1200" dirty="0" smtClean="0">
              <a:latin typeface="Liberation Serif" pitchFamily="18" charset="0"/>
            </a:rPr>
            <a:t> Управления, срок не более 10 рабочих дней)</a:t>
          </a:r>
          <a:endParaRPr lang="ru-RU" sz="2800" kern="1200" dirty="0">
            <a:latin typeface="Liberation Serif" pitchFamily="18" charset="0"/>
          </a:endParaRPr>
        </a:p>
      </dsp:txBody>
      <dsp:txXfrm>
        <a:off x="392387" y="21791"/>
        <a:ext cx="8242166" cy="1180800"/>
      </dsp:txXfrm>
    </dsp:sp>
    <dsp:sp modelId="{81F18051-9434-449C-AD17-F918DB6FC3A1}">
      <dsp:nvSpPr>
        <dsp:cNvPr id="0" name=""/>
        <dsp:cNvSpPr/>
      </dsp:nvSpPr>
      <dsp:spPr>
        <a:xfrm>
          <a:off x="0" y="2426592"/>
          <a:ext cx="8640960" cy="100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778C76-08F3-4AA3-8CF3-D7E3A3BE58C2}">
      <dsp:nvSpPr>
        <dsp:cNvPr id="0" name=""/>
        <dsp:cNvSpPr/>
      </dsp:nvSpPr>
      <dsp:spPr>
        <a:xfrm>
          <a:off x="360038" y="1872206"/>
          <a:ext cx="8242166" cy="1180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Liberation Serif" pitchFamily="18" charset="0"/>
            </a:rPr>
            <a:t>Выездная проверка </a:t>
          </a:r>
          <a:r>
            <a:rPr lang="ru-RU" sz="2800" kern="1200" dirty="0" smtClean="0">
              <a:latin typeface="Liberation Serif" pitchFamily="18" charset="0"/>
            </a:rPr>
            <a:t>(по </a:t>
          </a:r>
          <a:r>
            <a:rPr lang="ru-RU" sz="2800" kern="1200" dirty="0" err="1" smtClean="0">
              <a:latin typeface="Liberation Serif" pitchFamily="18" charset="0"/>
            </a:rPr>
            <a:t>местунахождения</a:t>
          </a:r>
          <a:r>
            <a:rPr lang="ru-RU" sz="2800" kern="1200" dirty="0" smtClean="0">
              <a:latin typeface="Liberation Serif" pitchFamily="18" charset="0"/>
            </a:rPr>
            <a:t> организации, срок не более 10 рабочих дней)</a:t>
          </a:r>
          <a:endParaRPr lang="ru-RU" sz="2800" kern="1200" dirty="0">
            <a:latin typeface="Liberation Serif" pitchFamily="18" charset="0"/>
          </a:endParaRPr>
        </a:p>
      </dsp:txBody>
      <dsp:txXfrm>
        <a:off x="360038" y="1872206"/>
        <a:ext cx="8242166" cy="11808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2DA56A-3D78-4FB8-8DF0-0CB5B314E59D}">
      <dsp:nvSpPr>
        <dsp:cNvPr id="0" name=""/>
        <dsp:cNvSpPr/>
      </dsp:nvSpPr>
      <dsp:spPr>
        <a:xfrm>
          <a:off x="0" y="7429"/>
          <a:ext cx="8568952" cy="8906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Liberation Serif" pitchFamily="18" charset="0"/>
            </a:rPr>
            <a:t>Наблюдение за соблюдением требований </a:t>
          </a:r>
          <a:r>
            <a:rPr lang="ru-RU" sz="1900" kern="1200" dirty="0" smtClean="0">
              <a:latin typeface="Liberation Serif" pitchFamily="18" charset="0"/>
            </a:rPr>
            <a:t>(</a:t>
          </a:r>
          <a:r>
            <a:rPr lang="ru-RU" sz="2000" kern="1200" dirty="0" smtClean="0">
              <a:latin typeface="Liberation Serif" pitchFamily="18" charset="0"/>
            </a:rPr>
            <a:t>по </a:t>
          </a:r>
          <a:r>
            <a:rPr lang="ru-RU" sz="2000" kern="1200" dirty="0" err="1" smtClean="0">
              <a:latin typeface="Liberation Serif" pitchFamily="18" charset="0"/>
            </a:rPr>
            <a:t>местунахождения</a:t>
          </a:r>
          <a:r>
            <a:rPr lang="ru-RU" sz="2000" kern="1200" dirty="0" smtClean="0">
              <a:latin typeface="Liberation Serif" pitchFamily="18" charset="0"/>
            </a:rPr>
            <a:t> Управления, постоянно)</a:t>
          </a:r>
          <a:endParaRPr lang="ru-RU" sz="2000" kern="1200" dirty="0">
            <a:latin typeface="Liberation Serif" pitchFamily="18" charset="0"/>
          </a:endParaRPr>
        </a:p>
      </dsp:txBody>
      <dsp:txXfrm>
        <a:off x="0" y="7429"/>
        <a:ext cx="8568952" cy="890615"/>
      </dsp:txXfrm>
    </dsp:sp>
    <dsp:sp modelId="{B9DD130C-9E62-4E6D-9267-8D838680D374}">
      <dsp:nvSpPr>
        <dsp:cNvPr id="0" name=""/>
        <dsp:cNvSpPr/>
      </dsp:nvSpPr>
      <dsp:spPr>
        <a:xfrm>
          <a:off x="0" y="898045"/>
          <a:ext cx="8568952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064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2300" kern="1200"/>
        </a:p>
      </dsp:txBody>
      <dsp:txXfrm>
        <a:off x="0" y="898045"/>
        <a:ext cx="8568952" cy="496800"/>
      </dsp:txXfrm>
    </dsp:sp>
    <dsp:sp modelId="{C737BE75-3A35-4291-BBBC-DAEAD79AD12F}">
      <dsp:nvSpPr>
        <dsp:cNvPr id="0" name=""/>
        <dsp:cNvSpPr/>
      </dsp:nvSpPr>
      <dsp:spPr>
        <a:xfrm>
          <a:off x="0" y="1529006"/>
          <a:ext cx="8568952" cy="997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Liberation Serif" pitchFamily="18" charset="0"/>
            </a:rPr>
            <a:t>Выездное обследование </a:t>
          </a:r>
          <a:r>
            <a:rPr lang="ru-RU" sz="2000" kern="1200" dirty="0" smtClean="0">
              <a:latin typeface="Liberation Serif" pitchFamily="18" charset="0"/>
            </a:rPr>
            <a:t>(по </a:t>
          </a:r>
          <a:r>
            <a:rPr lang="ru-RU" sz="2000" kern="1200" dirty="0" err="1" smtClean="0">
              <a:latin typeface="Liberation Serif" pitchFamily="18" charset="0"/>
            </a:rPr>
            <a:t>местунахождения</a:t>
          </a:r>
          <a:r>
            <a:rPr lang="ru-RU" sz="2000" kern="1200" dirty="0" smtClean="0">
              <a:latin typeface="Liberation Serif" pitchFamily="18" charset="0"/>
            </a:rPr>
            <a:t> организации, срок не более 1 рабочего дня)</a:t>
          </a:r>
          <a:endParaRPr lang="ru-RU" sz="2000" kern="1200" dirty="0">
            <a:latin typeface="Liberation Serif" pitchFamily="18" charset="0"/>
          </a:endParaRPr>
        </a:p>
      </dsp:txBody>
      <dsp:txXfrm>
        <a:off x="0" y="1529006"/>
        <a:ext cx="8568952" cy="997020"/>
      </dsp:txXfrm>
    </dsp:sp>
    <dsp:sp modelId="{D45D9DE6-A17E-4186-A286-71BC84BF4E83}">
      <dsp:nvSpPr>
        <dsp:cNvPr id="0" name=""/>
        <dsp:cNvSpPr/>
      </dsp:nvSpPr>
      <dsp:spPr>
        <a:xfrm>
          <a:off x="0" y="2391866"/>
          <a:ext cx="8568952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064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2300" kern="1200"/>
        </a:p>
      </dsp:txBody>
      <dsp:txXfrm>
        <a:off x="0" y="2391866"/>
        <a:ext cx="8568952" cy="4968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FE966C-264C-4320-8D2C-66E8AFBA1AC2}">
      <dsp:nvSpPr>
        <dsp:cNvPr id="0" name=""/>
        <dsp:cNvSpPr/>
      </dsp:nvSpPr>
      <dsp:spPr>
        <a:xfrm>
          <a:off x="0" y="0"/>
          <a:ext cx="4195192" cy="106299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Liberation Serif" pitchFamily="18" charset="0"/>
            </a:rPr>
            <a:t>Выездная проверка</a:t>
          </a:r>
          <a:endParaRPr lang="ru-RU" sz="2400" kern="1200" dirty="0">
            <a:latin typeface="Liberation Serif" pitchFamily="18" charset="0"/>
          </a:endParaRPr>
        </a:p>
      </dsp:txBody>
      <dsp:txXfrm>
        <a:off x="0" y="0"/>
        <a:ext cx="4195192" cy="1062990"/>
      </dsp:txXfrm>
    </dsp:sp>
    <dsp:sp modelId="{6DF5CDC4-B223-4550-A8C3-C70E174B4994}">
      <dsp:nvSpPr>
        <dsp:cNvPr id="0" name=""/>
        <dsp:cNvSpPr/>
      </dsp:nvSpPr>
      <dsp:spPr>
        <a:xfrm>
          <a:off x="333" y="1062990"/>
          <a:ext cx="844978" cy="22322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Liberation Serif" pitchFamily="18" charset="0"/>
            </a:rPr>
            <a:t>осмотр</a:t>
          </a:r>
          <a:endParaRPr lang="ru-RU" sz="1800" kern="1200" dirty="0">
            <a:latin typeface="Liberation Serif" pitchFamily="18" charset="0"/>
          </a:endParaRPr>
        </a:p>
      </dsp:txBody>
      <dsp:txXfrm>
        <a:off x="333" y="1062990"/>
        <a:ext cx="844978" cy="2232279"/>
      </dsp:txXfrm>
    </dsp:sp>
    <dsp:sp modelId="{9142E65F-0C44-40E3-82D0-5E0E4D3772D4}">
      <dsp:nvSpPr>
        <dsp:cNvPr id="0" name=""/>
        <dsp:cNvSpPr/>
      </dsp:nvSpPr>
      <dsp:spPr>
        <a:xfrm>
          <a:off x="845311" y="1062990"/>
          <a:ext cx="844978" cy="22322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Liberation Serif" pitchFamily="18" charset="0"/>
            </a:rPr>
            <a:t>опрос</a:t>
          </a:r>
          <a:endParaRPr lang="ru-RU" sz="1800" kern="1200" dirty="0">
            <a:latin typeface="Liberation Serif" pitchFamily="18" charset="0"/>
          </a:endParaRPr>
        </a:p>
      </dsp:txBody>
      <dsp:txXfrm>
        <a:off x="845311" y="1062990"/>
        <a:ext cx="844978" cy="2232279"/>
      </dsp:txXfrm>
    </dsp:sp>
    <dsp:sp modelId="{66631AA5-9320-46A2-BE89-D56DFEE28A48}">
      <dsp:nvSpPr>
        <dsp:cNvPr id="0" name=""/>
        <dsp:cNvSpPr/>
      </dsp:nvSpPr>
      <dsp:spPr>
        <a:xfrm>
          <a:off x="1690290" y="1062990"/>
          <a:ext cx="1287232" cy="22322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Liberation Serif" pitchFamily="18" charset="0"/>
            </a:rPr>
            <a:t>Истребование документов</a:t>
          </a:r>
          <a:endParaRPr lang="ru-RU" sz="1500" kern="1200" dirty="0">
            <a:latin typeface="Liberation Serif" pitchFamily="18" charset="0"/>
          </a:endParaRPr>
        </a:p>
      </dsp:txBody>
      <dsp:txXfrm>
        <a:off x="1690290" y="1062990"/>
        <a:ext cx="1287232" cy="2232279"/>
      </dsp:txXfrm>
    </dsp:sp>
    <dsp:sp modelId="{153874CC-01F1-4614-862E-FEAB5FE7D999}">
      <dsp:nvSpPr>
        <dsp:cNvPr id="0" name=""/>
        <dsp:cNvSpPr/>
      </dsp:nvSpPr>
      <dsp:spPr>
        <a:xfrm>
          <a:off x="2977523" y="1062990"/>
          <a:ext cx="1217335" cy="22322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Liberation Serif" pitchFamily="18" charset="0"/>
            </a:rPr>
            <a:t>Письменные объяснения</a:t>
          </a:r>
          <a:endParaRPr lang="ru-RU" sz="1400" kern="1200" dirty="0">
            <a:latin typeface="Liberation Serif" pitchFamily="18" charset="0"/>
          </a:endParaRPr>
        </a:p>
      </dsp:txBody>
      <dsp:txXfrm>
        <a:off x="2977523" y="1062990"/>
        <a:ext cx="1217335" cy="2232279"/>
      </dsp:txXfrm>
    </dsp:sp>
    <dsp:sp modelId="{1A999F4D-BC45-4847-B5C1-555112515F3E}">
      <dsp:nvSpPr>
        <dsp:cNvPr id="0" name=""/>
        <dsp:cNvSpPr/>
      </dsp:nvSpPr>
      <dsp:spPr>
        <a:xfrm>
          <a:off x="0" y="3295269"/>
          <a:ext cx="4195192" cy="24803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22A9098-AA02-429B-8A06-31BE5D6C761B}">
      <dsp:nvSpPr>
        <dsp:cNvPr id="0" name=""/>
        <dsp:cNvSpPr/>
      </dsp:nvSpPr>
      <dsp:spPr>
        <a:xfrm>
          <a:off x="0" y="0"/>
          <a:ext cx="4343400" cy="106299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Liberation Serif" pitchFamily="18" charset="0"/>
            </a:rPr>
            <a:t>Документарная проверка</a:t>
          </a:r>
          <a:endParaRPr lang="ru-RU" sz="2400" kern="1200" dirty="0">
            <a:latin typeface="Liberation Serif" pitchFamily="18" charset="0"/>
          </a:endParaRPr>
        </a:p>
      </dsp:txBody>
      <dsp:txXfrm>
        <a:off x="0" y="0"/>
        <a:ext cx="4343400" cy="1062990"/>
      </dsp:txXfrm>
    </dsp:sp>
    <dsp:sp modelId="{273072E5-C7DC-4BEF-9F8B-9C4B1C492923}">
      <dsp:nvSpPr>
        <dsp:cNvPr id="0" name=""/>
        <dsp:cNvSpPr/>
      </dsp:nvSpPr>
      <dsp:spPr>
        <a:xfrm>
          <a:off x="0" y="1062990"/>
          <a:ext cx="2171700" cy="22322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Liberation Serif" pitchFamily="18" charset="0"/>
            </a:rPr>
            <a:t>Истребование документов</a:t>
          </a:r>
          <a:endParaRPr lang="ru-RU" sz="1800" kern="1200" dirty="0">
            <a:latin typeface="Liberation Serif" pitchFamily="18" charset="0"/>
          </a:endParaRPr>
        </a:p>
      </dsp:txBody>
      <dsp:txXfrm>
        <a:off x="0" y="1062990"/>
        <a:ext cx="2171700" cy="2232279"/>
      </dsp:txXfrm>
    </dsp:sp>
    <dsp:sp modelId="{C30679F7-B57F-4A0A-90F5-D3F2BB50FA75}">
      <dsp:nvSpPr>
        <dsp:cNvPr id="0" name=""/>
        <dsp:cNvSpPr/>
      </dsp:nvSpPr>
      <dsp:spPr>
        <a:xfrm>
          <a:off x="2171700" y="1062990"/>
          <a:ext cx="2171700" cy="22322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Liberation Serif" pitchFamily="18" charset="0"/>
            </a:rPr>
            <a:t>Письменные объяснения</a:t>
          </a:r>
          <a:endParaRPr lang="ru-RU" sz="1800" kern="1200" dirty="0">
            <a:latin typeface="Liberation Serif" pitchFamily="18" charset="0"/>
          </a:endParaRPr>
        </a:p>
      </dsp:txBody>
      <dsp:txXfrm>
        <a:off x="2171700" y="1062990"/>
        <a:ext cx="2171700" cy="2232279"/>
      </dsp:txXfrm>
    </dsp:sp>
    <dsp:sp modelId="{9C80DBA5-5886-4999-9481-AB877A6A3243}">
      <dsp:nvSpPr>
        <dsp:cNvPr id="0" name=""/>
        <dsp:cNvSpPr/>
      </dsp:nvSpPr>
      <dsp:spPr>
        <a:xfrm>
          <a:off x="0" y="3295269"/>
          <a:ext cx="4343400" cy="24803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26E031-0905-4EC8-9E5D-7282D784DDA3}">
      <dsp:nvSpPr>
        <dsp:cNvPr id="0" name=""/>
        <dsp:cNvSpPr/>
      </dsp:nvSpPr>
      <dsp:spPr>
        <a:xfrm>
          <a:off x="0" y="0"/>
          <a:ext cx="8686795" cy="328528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27D740-E267-444A-A50F-34DD153C9DE1}">
      <dsp:nvSpPr>
        <dsp:cNvPr id="0" name=""/>
        <dsp:cNvSpPr/>
      </dsp:nvSpPr>
      <dsp:spPr>
        <a:xfrm>
          <a:off x="1520189" y="985584"/>
          <a:ext cx="2606040" cy="13141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Liberation Serif" pitchFamily="18" charset="0"/>
            </a:rPr>
            <a:t>Нарушения не выявлены</a:t>
          </a:r>
          <a:endParaRPr lang="ru-RU" sz="2800" kern="1200" dirty="0">
            <a:latin typeface="Liberation Serif" pitchFamily="18" charset="0"/>
          </a:endParaRPr>
        </a:p>
      </dsp:txBody>
      <dsp:txXfrm>
        <a:off x="1520189" y="985584"/>
        <a:ext cx="2606040" cy="1314112"/>
      </dsp:txXfrm>
    </dsp:sp>
    <dsp:sp modelId="{4A6200BA-0194-4C51-968E-A0F0E8E8DD02}">
      <dsp:nvSpPr>
        <dsp:cNvPr id="0" name=""/>
        <dsp:cNvSpPr/>
      </dsp:nvSpPr>
      <dsp:spPr>
        <a:xfrm>
          <a:off x="4560570" y="985584"/>
          <a:ext cx="2606040" cy="13141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Liberation Serif" pitchFamily="18" charset="0"/>
            </a:rPr>
            <a:t>Акт проверки</a:t>
          </a:r>
          <a:endParaRPr lang="ru-RU" sz="2800" kern="1200" dirty="0">
            <a:latin typeface="Liberation Serif" pitchFamily="18" charset="0"/>
          </a:endParaRPr>
        </a:p>
      </dsp:txBody>
      <dsp:txXfrm>
        <a:off x="4560570" y="985584"/>
        <a:ext cx="2606040" cy="1314112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422F14-DD10-4E0A-802C-028CD24FB276}">
      <dsp:nvSpPr>
        <dsp:cNvPr id="0" name=""/>
        <dsp:cNvSpPr/>
      </dsp:nvSpPr>
      <dsp:spPr>
        <a:xfrm>
          <a:off x="3091153" y="2687815"/>
          <a:ext cx="2521089" cy="19927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Liberation Serif" pitchFamily="18" charset="0"/>
            </a:rPr>
            <a:t>Нарушения выявлены</a:t>
          </a:r>
          <a:endParaRPr lang="ru-RU" sz="1800" kern="1200" dirty="0">
            <a:latin typeface="Liberation Serif" pitchFamily="18" charset="0"/>
          </a:endParaRPr>
        </a:p>
      </dsp:txBody>
      <dsp:txXfrm>
        <a:off x="3091153" y="2687815"/>
        <a:ext cx="2521089" cy="1992704"/>
      </dsp:txXfrm>
    </dsp:sp>
    <dsp:sp modelId="{BE757527-AFBF-4373-8ECA-B044DB1F0AE7}">
      <dsp:nvSpPr>
        <dsp:cNvPr id="0" name=""/>
        <dsp:cNvSpPr/>
      </dsp:nvSpPr>
      <dsp:spPr>
        <a:xfrm rot="10800062">
          <a:off x="1379850" y="3400168"/>
          <a:ext cx="1617181" cy="5679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C96229-52E4-4B96-AFD2-D29C69915F5B}">
      <dsp:nvSpPr>
        <dsp:cNvPr id="0" name=""/>
        <dsp:cNvSpPr/>
      </dsp:nvSpPr>
      <dsp:spPr>
        <a:xfrm>
          <a:off x="433315" y="2926886"/>
          <a:ext cx="1893069" cy="1514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Liberation Serif" pitchFamily="18" charset="0"/>
            </a:rPr>
            <a:t>Акт проверки</a:t>
          </a:r>
          <a:endParaRPr lang="ru-RU" sz="1800" kern="1200" dirty="0">
            <a:latin typeface="Liberation Serif" pitchFamily="18" charset="0"/>
          </a:endParaRPr>
        </a:p>
      </dsp:txBody>
      <dsp:txXfrm>
        <a:off x="433315" y="2926886"/>
        <a:ext cx="1893069" cy="1514455"/>
      </dsp:txXfrm>
    </dsp:sp>
    <dsp:sp modelId="{07AA1F30-D481-4B95-BDAB-19105F8C61AA}">
      <dsp:nvSpPr>
        <dsp:cNvPr id="0" name=""/>
        <dsp:cNvSpPr/>
      </dsp:nvSpPr>
      <dsp:spPr>
        <a:xfrm rot="13463061">
          <a:off x="1987588" y="1942218"/>
          <a:ext cx="1748894" cy="5679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E0CDD1-5856-4E37-8738-2CF16182D815}">
      <dsp:nvSpPr>
        <dsp:cNvPr id="0" name=""/>
        <dsp:cNvSpPr/>
      </dsp:nvSpPr>
      <dsp:spPr>
        <a:xfrm>
          <a:off x="1290565" y="857303"/>
          <a:ext cx="1893069" cy="1514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Liberation Serif" pitchFamily="18" charset="0"/>
            </a:rPr>
            <a:t>предписание</a:t>
          </a:r>
          <a:endParaRPr lang="ru-RU" sz="1800" kern="1200" dirty="0">
            <a:latin typeface="Liberation Serif" pitchFamily="18" charset="0"/>
          </a:endParaRPr>
        </a:p>
      </dsp:txBody>
      <dsp:txXfrm>
        <a:off x="1290565" y="857303"/>
        <a:ext cx="1893069" cy="1514455"/>
      </dsp:txXfrm>
    </dsp:sp>
    <dsp:sp modelId="{5431EA09-9BAD-4A53-AE06-FDBDEEEC9EF3}">
      <dsp:nvSpPr>
        <dsp:cNvPr id="0" name=""/>
        <dsp:cNvSpPr/>
      </dsp:nvSpPr>
      <dsp:spPr>
        <a:xfrm rot="16147133">
          <a:off x="3408393" y="1385533"/>
          <a:ext cx="1824640" cy="5679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37E6D1-8D2B-4414-A88D-A6641571176D}">
      <dsp:nvSpPr>
        <dsp:cNvPr id="0" name=""/>
        <dsp:cNvSpPr/>
      </dsp:nvSpPr>
      <dsp:spPr>
        <a:xfrm>
          <a:off x="3360149" y="53"/>
          <a:ext cx="1893069" cy="1514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Liberation Serif" pitchFamily="18" charset="0"/>
            </a:rPr>
            <a:t>Предпринять меры по недопущению причинения вреда архивным документам</a:t>
          </a:r>
          <a:endParaRPr lang="ru-RU" sz="1400" kern="1200" dirty="0">
            <a:latin typeface="Liberation Serif" pitchFamily="18" charset="0"/>
          </a:endParaRPr>
        </a:p>
      </dsp:txBody>
      <dsp:txXfrm>
        <a:off x="3360149" y="53"/>
        <a:ext cx="1893069" cy="1514455"/>
      </dsp:txXfrm>
    </dsp:sp>
    <dsp:sp modelId="{E7F2988A-3848-422D-B8BB-C0FF853C17A8}">
      <dsp:nvSpPr>
        <dsp:cNvPr id="0" name=""/>
        <dsp:cNvSpPr/>
      </dsp:nvSpPr>
      <dsp:spPr>
        <a:xfrm rot="18862160">
          <a:off x="4936988" y="1936041"/>
          <a:ext cx="1693986" cy="5679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A4112B-3114-42DF-B73D-CA81ED4B43ED}">
      <dsp:nvSpPr>
        <dsp:cNvPr id="0" name=""/>
        <dsp:cNvSpPr/>
      </dsp:nvSpPr>
      <dsp:spPr>
        <a:xfrm>
          <a:off x="5274633" y="857303"/>
          <a:ext cx="2203267" cy="1514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Liberation Serif" pitchFamily="18" charset="0"/>
            </a:rPr>
            <a:t>При наличии административного правонарушения составить протокол </a:t>
          </a:r>
          <a:endParaRPr lang="ru-RU" sz="1400" kern="1200" dirty="0">
            <a:latin typeface="Liberation Serif" pitchFamily="18" charset="0"/>
          </a:endParaRPr>
        </a:p>
      </dsp:txBody>
      <dsp:txXfrm>
        <a:off x="5274633" y="857303"/>
        <a:ext cx="2203267" cy="1514455"/>
      </dsp:txXfrm>
    </dsp:sp>
    <dsp:sp modelId="{6F393021-D8FF-4958-9970-8228BB96ECDB}">
      <dsp:nvSpPr>
        <dsp:cNvPr id="0" name=""/>
        <dsp:cNvSpPr/>
      </dsp:nvSpPr>
      <dsp:spPr>
        <a:xfrm rot="21570405">
          <a:off x="5700275" y="3382078"/>
          <a:ext cx="1514375" cy="5679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EC730E-5977-4CF1-94C9-0F250362AC81}">
      <dsp:nvSpPr>
        <dsp:cNvPr id="0" name=""/>
        <dsp:cNvSpPr/>
      </dsp:nvSpPr>
      <dsp:spPr>
        <a:xfrm>
          <a:off x="6194656" y="2902293"/>
          <a:ext cx="2039933" cy="1514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Liberation Serif" pitchFamily="18" charset="0"/>
            </a:rPr>
            <a:t>Осуществлять контроль за исполнением предписания</a:t>
          </a:r>
          <a:endParaRPr lang="ru-RU" sz="1400" kern="1200" dirty="0">
            <a:latin typeface="Liberation Serif" pitchFamily="18" charset="0"/>
          </a:endParaRPr>
        </a:p>
      </dsp:txBody>
      <dsp:txXfrm>
        <a:off x="6194656" y="2902293"/>
        <a:ext cx="2039933" cy="1514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88962-4DC9-426C-8EAA-D653E3262419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B18E50-BE42-4BA7-898B-90456597B67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4012427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3640059"/>
            <a:ext cx="8458200" cy="916781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2914650"/>
            <a:ext cx="8458200" cy="6858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4855464"/>
            <a:ext cx="758952" cy="185166"/>
          </a:xfrm>
        </p:spPr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411957"/>
            <a:ext cx="18288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11957"/>
            <a:ext cx="62484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57150"/>
            <a:ext cx="2895600" cy="216694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4855464"/>
            <a:ext cx="758952" cy="185166"/>
          </a:xfrm>
        </p:spPr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2583677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257300"/>
            <a:ext cx="8458200" cy="9144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210314"/>
            <a:ext cx="8686800" cy="888619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200150"/>
            <a:ext cx="4191000" cy="354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343400" cy="354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4057650"/>
            <a:ext cx="8610600" cy="661988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500062"/>
            <a:ext cx="4290556" cy="47982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6" y="500062"/>
            <a:ext cx="4292241" cy="47982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987028"/>
            <a:ext cx="4290556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987028"/>
            <a:ext cx="4288536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4857750"/>
            <a:ext cx="762000" cy="185166"/>
          </a:xfrm>
        </p:spPr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4514850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4386838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4114800"/>
            <a:ext cx="8458200" cy="390525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1" y="457200"/>
            <a:ext cx="3008313" cy="360045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457200"/>
            <a:ext cx="5340350" cy="3600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462476"/>
            <a:ext cx="5029200" cy="27432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3745320"/>
            <a:ext cx="5867400" cy="391716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4149913"/>
            <a:ext cx="5867400" cy="576263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788174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165622"/>
            <a:ext cx="86868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57150"/>
            <a:ext cx="2514600" cy="216694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0F0BDC2-1FDF-4901-BE56-0A8387104D77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57150"/>
            <a:ext cx="3352800" cy="216694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4857751"/>
            <a:ext cx="762000" cy="183356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342900"/>
            <a:ext cx="8686800" cy="6286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788174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793490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11511"/>
            <a:ext cx="8568952" cy="352839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Новые подходы к осуществлению регионального контроля (надзора) в сфере архивного дела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3" name="Picture 2" descr="Налоговые проверки бизнеса в 2022 году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275606"/>
            <a:ext cx="7344816" cy="35283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67613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одержимое 5"/>
          <p:cNvGraphicFramePr>
            <a:graphicFrameLocks/>
          </p:cNvGraphicFramePr>
          <p:nvPr/>
        </p:nvGraphicFramePr>
        <p:xfrm>
          <a:off x="304800" y="267494"/>
          <a:ext cx="868680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досудебное обжалование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itchFamily="18" charset="0"/>
              </a:rPr>
              <a:t>право на досудебное обжалование:</a:t>
            </a:r>
          </a:p>
          <a:p>
            <a:pPr marL="0" indent="0" algn="just">
              <a:buNone/>
            </a:pPr>
            <a:r>
              <a:rPr lang="ru-RU" dirty="0" smtClean="0">
                <a:latin typeface="Liberation Serif" pitchFamily="18" charset="0"/>
              </a:rPr>
              <a:t>1) решений о проведении контрольных (надзорных) мероприятий;</a:t>
            </a:r>
          </a:p>
          <a:p>
            <a:pPr marL="0" indent="0" algn="just">
              <a:buNone/>
            </a:pPr>
            <a:r>
              <a:rPr lang="ru-RU" dirty="0" smtClean="0">
                <a:latin typeface="Liberation Serif" pitchFamily="18" charset="0"/>
              </a:rPr>
              <a:t>2) актов контрольных (надзорных) мероприятий, предписаний об устранении выявленных нарушений;</a:t>
            </a:r>
          </a:p>
          <a:p>
            <a:pPr marL="0" indent="0" algn="just">
              <a:buNone/>
            </a:pPr>
            <a:r>
              <a:rPr lang="ru-RU" dirty="0" smtClean="0">
                <a:latin typeface="Liberation Serif" pitchFamily="18" charset="0"/>
              </a:rPr>
              <a:t>3) действий (бездействия) должностных лиц контрольного (надзорного) органа в рамках контрольных (надзорных) мероприятий.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Мониторинг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itchFamily="18" charset="0"/>
              </a:rPr>
              <a:t>Случаи осуществления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itchFamily="18" charset="0"/>
              </a:rPr>
              <a:t>добровольного мониторинга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itchFamily="18" charset="0"/>
              </a:rPr>
              <a:t>:</a:t>
            </a:r>
          </a:p>
          <a:p>
            <a:pPr algn="just">
              <a:buNone/>
            </a:pPr>
            <a:r>
              <a:rPr lang="ru-RU" sz="2800" b="1" dirty="0" smtClean="0">
                <a:latin typeface="Liberation Serif" pitchFamily="18" charset="0"/>
              </a:rPr>
              <a:t>1) по истечении трех лет с даты создания контролируемого лица;</a:t>
            </a:r>
          </a:p>
          <a:p>
            <a:pPr algn="just">
              <a:buNone/>
            </a:pPr>
            <a:r>
              <a:rPr lang="ru-RU" sz="2800" b="1" dirty="0" smtClean="0">
                <a:latin typeface="Liberation Serif" pitchFamily="18" charset="0"/>
              </a:rPr>
              <a:t>2) в случае отнесения контролируемого лица к низкой категории риска.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Требования, которым должно соответствовать контролируемое лицо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Liberation Serif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 smtClean="0">
                <a:latin typeface="Liberation Serif" pitchFamily="18" charset="0"/>
              </a:rPr>
              <a:t>1) наличие оборудованного архивохранилища;</a:t>
            </a:r>
          </a:p>
          <a:p>
            <a:pPr algn="just">
              <a:buAutoNum type="arabicParenR"/>
            </a:pPr>
            <a:endParaRPr lang="ru-RU" b="1" dirty="0" smtClean="0">
              <a:latin typeface="Liberation Serif" pitchFamily="18" charset="0"/>
            </a:endParaRPr>
          </a:p>
          <a:p>
            <a:pPr algn="just">
              <a:buNone/>
            </a:pPr>
            <a:r>
              <a:rPr lang="ru-RU" b="1" dirty="0" smtClean="0">
                <a:latin typeface="Liberation Serif" pitchFamily="18" charset="0"/>
              </a:rPr>
              <a:t>2) объем документов, находящихся на хранении, менее 5000 единиц хранения архивных документов;</a:t>
            </a:r>
          </a:p>
          <a:p>
            <a:pPr algn="just"/>
            <a:endParaRPr lang="ru-RU" b="1" dirty="0" smtClean="0">
              <a:latin typeface="Liberation Serif" pitchFamily="18" charset="0"/>
            </a:endParaRPr>
          </a:p>
          <a:p>
            <a:pPr algn="just">
              <a:buNone/>
            </a:pPr>
            <a:r>
              <a:rPr lang="ru-RU" b="1" dirty="0" smtClean="0">
                <a:latin typeface="Liberation Serif" pitchFamily="18" charset="0"/>
              </a:rPr>
              <a:t>3) степень упорядочения документов (внесение в описи дел постоянного срока хранения и описи дел по личному составу) должна составлять не менее 90%.</a:t>
            </a:r>
          </a:p>
          <a:p>
            <a:endParaRPr lang="ru-RU" dirty="0"/>
          </a:p>
        </p:txBody>
      </p:sp>
      <p:pic>
        <p:nvPicPr>
          <p:cNvPr id="5" name="Picture 2" descr="Генпрокуратура разъяснила ограничения на проверки бизнес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83518"/>
            <a:ext cx="3168352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95486"/>
            <a:ext cx="856895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429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Наиболее распространенными нарушениями законодательства об архивном деле являются:</a:t>
            </a:r>
          </a:p>
          <a:p>
            <a:pPr lvl="0" indent="342900" algn="just" fontAlgn="base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algn="just"/>
            <a:r>
              <a:rPr 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itchFamily="18" charset="0"/>
              </a:rPr>
              <a:t>несоблюдение нормативных условий хранения документов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itchFamily="18" charset="0"/>
            </a:endParaRPr>
          </a:p>
          <a:p>
            <a:pPr algn="just"/>
            <a:r>
              <a:rPr lang="ru-RU" sz="2400" b="1" u="sng" dirty="0" smtClean="0">
                <a:latin typeface="Liberation Serif" pitchFamily="18" charset="0"/>
              </a:rPr>
              <a:t>нарушение пунктов 2.14. – 2.35 Правил от 31.03.2015 </a:t>
            </a:r>
            <a:br>
              <a:rPr lang="ru-RU" sz="2400" b="1" u="sng" dirty="0" smtClean="0">
                <a:latin typeface="Liberation Serif" pitchFamily="18" charset="0"/>
              </a:rPr>
            </a:br>
            <a:r>
              <a:rPr lang="ru-RU" sz="2400" b="1" u="sng" dirty="0" smtClean="0">
                <a:latin typeface="Liberation Serif" pitchFamily="18" charset="0"/>
              </a:rPr>
              <a:t>№ </a:t>
            </a:r>
            <a:r>
              <a:rPr lang="ru-RU" sz="2400" b="1" u="sng" dirty="0" smtClean="0">
                <a:latin typeface="Liberation Serif" pitchFamily="18" charset="0"/>
              </a:rPr>
              <a:t>526</a:t>
            </a:r>
          </a:p>
          <a:p>
            <a:pPr algn="just"/>
            <a:endParaRPr lang="ru-RU" sz="2400" b="1" u="sng" dirty="0" smtClean="0">
              <a:latin typeface="Liberation Serif" pitchFamily="18" charset="0"/>
            </a:endParaRPr>
          </a:p>
          <a:p>
            <a:pPr algn="just"/>
            <a:endParaRPr lang="ru-RU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algn="just"/>
            <a:endParaRPr lang="ru-RU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algn="just"/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20482" name="AutoShape 2" descr="Старый Архив — стоковые фотографии и другие картинки Архивы - i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4" name="AutoShape 4" descr="Старый Архив — стоковые фотографии и другие картинки Архивы - i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6" name="AutoShape 6" descr="Штрафы за нарушения в хранении архивных документов увеличены на порядо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8" name="AutoShape 8" descr="Штрафы за нарушения в хранении архивных документов увеличены на порядо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90" name="Picture 10" descr="Штрафы за нарушения в хранении архивных документов увеличены на порядок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859782"/>
            <a:ext cx="3240360" cy="1930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79512" y="306258"/>
            <a:ext cx="8712968" cy="7325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itchFamily="18" charset="0"/>
                <a:ea typeface="Times New Roman" pitchFamily="18" charset="0"/>
                <a:cs typeface="Times New Roman" pitchFamily="18" charset="0"/>
              </a:rPr>
              <a:t>отсутствие проверки наличия и состояния архивных документов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 pitchFamily="18" charset="0"/>
                <a:ea typeface="Times New Roman" pitchFamily="18" charset="0"/>
                <a:cs typeface="Times New Roman" pitchFamily="18" charset="0"/>
              </a:rPr>
              <a:t>Нарушение пунктов 2.39. – 2.43 Правил от 31.03.2015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 pitchFamily="18" charset="0"/>
                <a:ea typeface="Times New Roman" pitchFamily="18" charset="0"/>
                <a:cs typeface="Times New Roman" pitchFamily="18" charset="0"/>
              </a:rPr>
              <a:t>№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 pitchFamily="18" charset="0"/>
                <a:ea typeface="Times New Roman" pitchFamily="18" charset="0"/>
                <a:cs typeface="Times New Roman" pitchFamily="18" charset="0"/>
              </a:rPr>
              <a:t>526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u="sng" dirty="0" smtClean="0">
              <a:latin typeface="Liberation Serif" pitchFamily="18" charset="0"/>
              <a:ea typeface="Times New Roman" pitchFamily="18" charset="0"/>
              <a:cs typeface="Times New Roman" pitchFamily="18" charset="0"/>
            </a:endParaRPr>
          </a:p>
          <a:p>
            <a:pPr indent="447675" algn="just"/>
            <a:r>
              <a:rPr 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itchFamily="18" charset="0"/>
              </a:rPr>
              <a:t>отсутствие научно-технической обработки документов постоянного хранения и документов по личному составу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itchFamily="18" charset="0"/>
            </a:endParaRPr>
          </a:p>
          <a:p>
            <a:pPr algn="just"/>
            <a:r>
              <a:rPr lang="ru-RU" sz="2400" b="1" u="sng" dirty="0" smtClean="0">
                <a:latin typeface="Liberation Serif" pitchFamily="18" charset="0"/>
              </a:rPr>
              <a:t>Нарушение пунктов 4.11 и 5.5. Правил от 31.03.2015 </a:t>
            </a:r>
            <a:br>
              <a:rPr lang="ru-RU" sz="2400" b="1" u="sng" dirty="0" smtClean="0">
                <a:latin typeface="Liberation Serif" pitchFamily="18" charset="0"/>
              </a:rPr>
            </a:br>
            <a:r>
              <a:rPr lang="ru-RU" sz="2400" b="1" u="sng" dirty="0" smtClean="0">
                <a:latin typeface="Liberation Serif" pitchFamily="18" charset="0"/>
              </a:rPr>
              <a:t>№ 526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iberation Serif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u="sng" dirty="0" smtClean="0">
              <a:latin typeface="Liberation Serif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iberation Serif" pitchFamily="18" charset="0"/>
              <a:ea typeface="Times New Roman" pitchFamily="18" charset="0"/>
              <a:cs typeface="Times New Roman" pitchFamily="18" charset="0"/>
            </a:endParaRPr>
          </a:p>
          <a:p>
            <a:pPr indent="447675" algn="just"/>
            <a:endParaRPr lang="ru-RU" b="1" dirty="0" smtClean="0">
              <a:latin typeface="Liberation Serif" pitchFamily="18" charset="0"/>
            </a:endParaRPr>
          </a:p>
          <a:p>
            <a:pPr indent="447675" algn="just"/>
            <a:endParaRPr lang="ru-RU" sz="1600" b="1" dirty="0" smtClean="0">
              <a:latin typeface="Liberation Serif" pitchFamily="18" charset="0"/>
            </a:endParaRP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600" b="1" dirty="0" smtClean="0">
              <a:latin typeface="Liberation Serif" pitchFamily="18" charset="0"/>
            </a:endParaRP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600" b="1" dirty="0" smtClean="0">
              <a:latin typeface="Liberation Serif" pitchFamily="18" charset="0"/>
            </a:endParaRP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Liberation Serif" pitchFamily="18" charset="0"/>
            </a:endParaRP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Liberation Serif" pitchFamily="18" charset="0"/>
            </a:endParaRP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Liberation Serif" pitchFamily="18" charset="0"/>
            </a:endParaRP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Liberation Serif" pitchFamily="18" charset="0"/>
            </a:endParaRP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Liberation Serif" pitchFamily="18" charset="0"/>
            </a:endParaRP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Liberation Serif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iberation Serif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267494"/>
            <a:ext cx="842493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95350" algn="just"/>
            <a:r>
              <a:rPr 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itchFamily="18" charset="0"/>
              </a:rPr>
              <a:t>отсутствие карт-заместителей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itchFamily="18" charset="0"/>
            </a:endParaRPr>
          </a:p>
          <a:p>
            <a:pPr indent="447675" algn="just"/>
            <a:r>
              <a:rPr lang="ru-RU" sz="2400" b="1" u="sng" dirty="0" smtClean="0">
                <a:latin typeface="Liberation Serif" pitchFamily="18" charset="0"/>
              </a:rPr>
              <a:t>Нарушение пункта 2.47.  Правил от 31.03.2015 </a:t>
            </a:r>
            <a:br>
              <a:rPr lang="ru-RU" sz="2400" b="1" u="sng" dirty="0" smtClean="0">
                <a:latin typeface="Liberation Serif" pitchFamily="18" charset="0"/>
              </a:rPr>
            </a:br>
            <a:r>
              <a:rPr lang="ru-RU" sz="2400" b="1" u="sng" dirty="0" smtClean="0">
                <a:latin typeface="Liberation Serif" pitchFamily="18" charset="0"/>
              </a:rPr>
              <a:t>№ </a:t>
            </a:r>
            <a:r>
              <a:rPr lang="ru-RU" sz="2400" b="1" u="sng" dirty="0" smtClean="0">
                <a:latin typeface="Liberation Serif" pitchFamily="18" charset="0"/>
              </a:rPr>
              <a:t>526</a:t>
            </a:r>
          </a:p>
          <a:p>
            <a:pPr indent="447675" algn="just"/>
            <a:endParaRPr lang="ru-RU" sz="2400" b="1" u="sng" dirty="0" smtClean="0">
              <a:latin typeface="Liberation Serif" pitchFamily="18" charset="0"/>
            </a:endParaRPr>
          </a:p>
          <a:p>
            <a:pPr indent="447675" algn="just"/>
            <a:r>
              <a:rPr 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itchFamily="18" charset="0"/>
              </a:rPr>
              <a:t>отсутствие книги учета поступления и выбытия дел, документов, либо отсутствие в ней необходимой информации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itchFamily="18" charset="0"/>
            </a:endParaRPr>
          </a:p>
          <a:p>
            <a:pPr indent="447675" algn="just"/>
            <a:r>
              <a:rPr lang="ru-RU" sz="2400" b="1" u="sng" dirty="0" smtClean="0">
                <a:latin typeface="Liberation Serif" pitchFamily="18" charset="0"/>
              </a:rPr>
              <a:t>Нарушение пункта 3.7. Правил от 31.03.2015 № 526</a:t>
            </a:r>
          </a:p>
          <a:p>
            <a:pPr indent="447675" algn="just"/>
            <a:endParaRPr lang="ru-RU" b="1" u="sng" dirty="0" smtClean="0">
              <a:latin typeface="Liberation Serif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7494"/>
            <a:ext cx="87849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itchFamily="18" charset="0"/>
                <a:ea typeface="Times New Roman" pitchFamily="18" charset="0"/>
                <a:cs typeface="Liberation Serif" pitchFamily="18" charset="0"/>
              </a:rPr>
              <a:t>отсутствие листа фонда 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itchFamily="18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u="sng" dirty="0" smtClean="0">
                <a:latin typeface="Liberation Serif" pitchFamily="18" charset="0"/>
                <a:ea typeface="Times New Roman" pitchFamily="18" charset="0"/>
                <a:cs typeface="Liberation Serif" pitchFamily="18" charset="0"/>
              </a:rPr>
              <a:t>Нарушение пунктов 3.6, 3.9 Правил от 31.03.2015 </a:t>
            </a:r>
            <a:br>
              <a:rPr lang="ru-RU" sz="2800" b="1" u="sng" dirty="0" smtClean="0">
                <a:latin typeface="Liberation Serif" pitchFamily="18" charset="0"/>
                <a:ea typeface="Times New Roman" pitchFamily="18" charset="0"/>
                <a:cs typeface="Liberation Serif" pitchFamily="18" charset="0"/>
              </a:rPr>
            </a:br>
            <a:r>
              <a:rPr lang="ru-RU" sz="2800" b="1" u="sng" dirty="0" smtClean="0">
                <a:latin typeface="Liberation Serif" pitchFamily="18" charset="0"/>
                <a:ea typeface="Times New Roman" pitchFamily="18" charset="0"/>
                <a:cs typeface="Liberation Serif" pitchFamily="18" charset="0"/>
              </a:rPr>
              <a:t>№ 526</a:t>
            </a:r>
            <a:endParaRPr lang="ru-RU" sz="2800" b="1" dirty="0" smtClean="0">
              <a:latin typeface="Liberation Serif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7495"/>
            <a:ext cx="7571184" cy="18002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Liberation Serif" pitchFamily="18" charset="0"/>
              </a:rPr>
              <a:t/>
            </a:r>
            <a:br>
              <a:rPr lang="ru-RU" sz="4000" b="1" dirty="0" smtClean="0">
                <a:solidFill>
                  <a:srgbClr val="0070C0"/>
                </a:solidFill>
                <a:latin typeface="Liberation Serif" pitchFamily="18" charset="0"/>
              </a:rPr>
            </a:br>
            <a:endParaRPr lang="ru-RU" sz="3100" b="1" dirty="0">
              <a:solidFill>
                <a:srgbClr val="0070C0"/>
              </a:solidFill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7494"/>
            <a:ext cx="8579296" cy="45736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70C0"/>
                </a:solidFill>
                <a:latin typeface="Liberation Serif" pitchFamily="18" charset="0"/>
              </a:rPr>
              <a:t>Информация по осуществлению регионального государственного контроля (надзора) в сфере архивного дела размещена на официальном сайте Управления по адресу:</a:t>
            </a:r>
          </a:p>
          <a:p>
            <a:pPr>
              <a:buNone/>
            </a:pPr>
            <a:r>
              <a:rPr lang="en-US" sz="2800" b="1" u="sng" dirty="0" smtClean="0">
                <a:solidFill>
                  <a:srgbClr val="FF0000"/>
                </a:solidFill>
                <a:latin typeface="Liberation Serif" pitchFamily="18" charset="0"/>
              </a:rPr>
              <a:t>https://uprarchives.midural.ru/article/show/id/1017</a:t>
            </a:r>
            <a:endParaRPr lang="ru-RU" sz="2800" b="1" u="sng" dirty="0" smtClean="0">
              <a:solidFill>
                <a:srgbClr val="FF0000"/>
              </a:solidFill>
              <a:latin typeface="Liberation Serif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1059583"/>
            <a:ext cx="7406640" cy="136815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Liberation Serif" pitchFamily="18" charset="0"/>
              </a:rPr>
              <a:t/>
            </a:r>
            <a:br>
              <a:rPr lang="ru-RU" dirty="0" smtClean="0">
                <a:latin typeface="Liberation Serif" pitchFamily="18" charset="0"/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СПАСИБО ЗА ВНИМАНИЕ!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Liberation Serif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5594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9502"/>
            <a:ext cx="8686800" cy="630936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b="1" kern="0" spc="-5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  <a:ea typeface="Stem Medium"/>
                <a:cs typeface="Arial"/>
                <a:sym typeface="Arial"/>
              </a:rPr>
              <a:t>Федеральный закон</a:t>
            </a:r>
            <a:r>
              <a:rPr lang="en-US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от </a:t>
            </a:r>
            <a:r>
              <a:rPr lang="en-US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31</a:t>
            </a:r>
            <a:r>
              <a:rPr lang="ru-RU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 июля </a:t>
            </a:r>
            <a:r>
              <a:rPr lang="en-US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2020</a:t>
            </a:r>
            <a:r>
              <a:rPr lang="ru-RU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 года</a:t>
            </a:r>
            <a:r>
              <a:rPr lang="en-US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№</a:t>
            </a:r>
            <a:r>
              <a:rPr lang="en-US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 248-</a:t>
            </a:r>
            <a:r>
              <a:rPr lang="ru-RU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ФЗ </a:t>
            </a:r>
            <a:br>
              <a:rPr lang="ru-RU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«О государственном контроле (надзоре) и муниципальном контроле в Российской Федерации</a:t>
            </a: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»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kern="0" spc="-50" dirty="0" smtClean="0">
                <a:solidFill>
                  <a:srgbClr val="000000"/>
                </a:solidFill>
                <a:latin typeface="Liberation Serif" pitchFamily="18" charset="0"/>
                <a:ea typeface="Stem Medium"/>
                <a:cs typeface="Arial"/>
                <a:sym typeface="Arial"/>
              </a:rPr>
              <a:t> </a:t>
            </a:r>
            <a:r>
              <a:rPr lang="ru-RU" sz="4400" kern="0" spc="-50" dirty="0" smtClean="0">
                <a:solidFill>
                  <a:srgbClr val="000000"/>
                </a:solidFill>
                <a:latin typeface="Stem Medium"/>
                <a:ea typeface="Stem Medium"/>
                <a:cs typeface="Arial"/>
                <a:sym typeface="Arial"/>
              </a:rPr>
              <a:t/>
            </a:r>
            <a:br>
              <a:rPr lang="ru-RU" sz="4400" kern="0" spc="-50" dirty="0" smtClean="0">
                <a:solidFill>
                  <a:srgbClr val="000000"/>
                </a:solidFill>
                <a:latin typeface="Stem Medium"/>
                <a:ea typeface="Stem Medium"/>
                <a:cs typeface="Arial"/>
                <a:sym typeface="Arial"/>
              </a:rPr>
            </a:br>
            <a:endParaRPr lang="ru-RU" sz="2200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286000" y="1285875"/>
          <a:ext cx="4572000" cy="2571750"/>
        </p:xfrm>
        <a:graphic>
          <a:graphicData uri="http://schemas.openxmlformats.org/presentationml/2006/ole">
            <p:oleObj spid="_x0000_s1026" name="LibreOffice" r:id="rId3" imgW="0" imgH="0" progId="LibreOffice.WriterDocument.1">
              <p:embed/>
            </p:oleObj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1131591"/>
          <a:ext cx="8784976" cy="4004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1352708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CN" sz="2000" b="0" kern="0" dirty="0" err="1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Риск-ориентированный</a:t>
                      </a:r>
                      <a:r>
                        <a:rPr lang="ru-RU" altLang="zh-CN" sz="2000" b="0" kern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/>
                      </a:r>
                      <a:br>
                        <a:rPr lang="ru-RU" altLang="zh-CN" sz="2000" b="0" kern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</a:br>
                      <a:r>
                        <a:rPr lang="ru-RU" altLang="zh-CN" sz="2000" b="0" kern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подход</a:t>
                      </a:r>
                      <a:endParaRPr lang="zh-CN" altLang="en-US" sz="2000" b="0" kern="0" dirty="0" smtClea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algn="r"/>
                      <a:r>
                        <a:rPr lang="ru-RU" sz="1600" dirty="0" smtClean="0">
                          <a:latin typeface="Liberation Serif" pitchFamily="18" charset="0"/>
                        </a:rPr>
                        <a:t>частота проверок на прямую зависит от уровня опасности объекта</a:t>
                      </a:r>
                      <a:endParaRPr lang="ru-RU" sz="1600" dirty="0">
                        <a:latin typeface="Liberation Serif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CN" sz="2000" b="0" kern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Отказ от проверки как единственного мероприятия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CN" sz="1600" b="0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введено </a:t>
                      </a:r>
                      <a:r>
                        <a:rPr lang="ru-RU" altLang="zh-CN" sz="2000" b="1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10 способов </a:t>
                      </a:r>
                      <a:r>
                        <a:rPr lang="ru-RU" altLang="zh-CN" sz="1600" b="0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осуществлять контроль</a:t>
                      </a:r>
                      <a:endParaRPr lang="zh-CN" altLang="en-US" sz="1600" b="0" kern="0" dirty="0" smtClean="0">
                        <a:solidFill>
                          <a:srgbClr val="000000"/>
                        </a:solidFill>
                        <a:latin typeface="Liberation Serif" pitchFamily="18" charset="0"/>
                        <a:cs typeface="Arial"/>
                        <a:sym typeface="Arial"/>
                      </a:endParaRPr>
                    </a:p>
                    <a:p>
                      <a:pPr algn="r"/>
                      <a:endParaRPr lang="ru-RU" sz="1800" dirty="0"/>
                    </a:p>
                  </a:txBody>
                  <a:tcPr/>
                </a:tc>
              </a:tr>
              <a:tr h="1214261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CN" sz="2000" kern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Приоритет профилактики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CN" sz="1600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введено </a:t>
                      </a:r>
                      <a:r>
                        <a:rPr lang="ru-RU" altLang="zh-CN" sz="2000" b="1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7</a:t>
                      </a:r>
                      <a:r>
                        <a:rPr lang="ru-RU" altLang="zh-CN" sz="2000" b="1" kern="0" baseline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 видов </a:t>
                      </a:r>
                      <a:r>
                        <a:rPr lang="ru-RU" altLang="zh-CN" sz="1600" kern="0" baseline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профилактических мероприятий</a:t>
                      </a:r>
                      <a:endParaRPr lang="zh-CN" altLang="en-US" sz="1600" kern="0" dirty="0" smtClean="0">
                        <a:solidFill>
                          <a:srgbClr val="000000"/>
                        </a:solidFill>
                        <a:latin typeface="Liberation Serif" pitchFamily="18" charset="0"/>
                        <a:cs typeface="Arial"/>
                        <a:sym typeface="Arial"/>
                      </a:endParaRPr>
                    </a:p>
                    <a:p>
                      <a:pPr algn="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Информатизация</a:t>
                      </a:r>
                    </a:p>
                    <a:p>
                      <a:pPr algn="r"/>
                      <a:r>
                        <a:rPr lang="ru-RU" sz="1600" dirty="0" smtClean="0">
                          <a:latin typeface="Liberation Serif" pitchFamily="18" charset="0"/>
                        </a:rPr>
                        <a:t>Взаимодействие контролеров и контролируемых лиц только в электронном виде</a:t>
                      </a:r>
                      <a:endParaRPr lang="ru-RU" sz="1600" dirty="0">
                        <a:latin typeface="Liberation Serif" pitchFamily="18" charset="0"/>
                      </a:endParaRPr>
                    </a:p>
                  </a:txBody>
                  <a:tcPr/>
                </a:tc>
              </a:tr>
              <a:tr h="1321462">
                <a:tc>
                  <a:txBody>
                    <a:bodyPr/>
                    <a:lstStyle/>
                    <a:p>
                      <a:pPr algn="r"/>
                      <a:r>
                        <a:rPr lang="ru-RU" altLang="zh-CN" sz="2000" kern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Уход от «палочной системы»</a:t>
                      </a:r>
                    </a:p>
                    <a:p>
                      <a:pPr algn="r"/>
                      <a:r>
                        <a:rPr lang="ru-RU" sz="1600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Контроль оценивается </a:t>
                      </a:r>
                    </a:p>
                    <a:p>
                      <a:pPr algn="r"/>
                      <a:r>
                        <a:rPr lang="ru-RU" sz="1600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с предотвращенным риском</a:t>
                      </a:r>
                      <a:endParaRPr lang="ru-RU" sz="1600" dirty="0">
                        <a:latin typeface="Liberation Serif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CN" sz="2000" kern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Учет видов контроля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CN" sz="1600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Создан реестр видов контроля. 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CN" sz="1600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Нет в реестре нет контроля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800" kern="0" dirty="0" smtClea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algn="r"/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 flipH="1" flipV="1">
            <a:off x="5255568" y="2859782"/>
            <a:ext cx="38884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219170">
              <a:buClr>
                <a:srgbClr val="000000"/>
              </a:buClr>
            </a:pPr>
            <a:endParaRPr lang="zh-CN" altLang="en-US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23478"/>
            <a:ext cx="8686800" cy="84807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региональный государственный контроль (надзор) за соблюдением законодательства об архивном деле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987574"/>
            <a:ext cx="8686800" cy="31683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b="1" dirty="0" smtClean="0">
                <a:latin typeface="Liberation Serif" pitchFamily="18" charset="0"/>
              </a:rPr>
              <a:t>С 1 января 2022 года </a:t>
            </a:r>
            <a:r>
              <a:rPr lang="ru-RU" sz="2400" dirty="0" smtClean="0">
                <a:latin typeface="Liberation Serif" pitchFamily="18" charset="0"/>
              </a:rPr>
              <a:t>выступило в силу постановление Правительства Свердловской области от 08.09.2021 </a:t>
            </a:r>
            <a:br>
              <a:rPr lang="ru-RU" sz="2400" dirty="0" smtClean="0">
                <a:latin typeface="Liberation Serif" pitchFamily="18" charset="0"/>
              </a:rPr>
            </a:br>
            <a:r>
              <a:rPr lang="ru-RU" sz="2400" dirty="0" smtClean="0">
                <a:latin typeface="Liberation Serif" pitchFamily="18" charset="0"/>
              </a:rPr>
              <a:t>№ 563-ПП, которым утверждено Положение о региональном государственном контроле (надзоре) за соблюдением законодательства об архивном деле на территории Свердловской области</a:t>
            </a:r>
            <a:endParaRPr lang="ru-RU" sz="2400" u="sng" dirty="0" smtClean="0">
              <a:latin typeface="Liberation Serif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Риски причинения вреда архивным документам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1" y="267494"/>
            <a:ext cx="3008313" cy="3790156"/>
          </a:xfrm>
        </p:spPr>
        <p:txBody>
          <a:bodyPr/>
          <a:lstStyle/>
          <a:p>
            <a:r>
              <a:rPr lang="ru-RU" sz="2000" dirty="0" smtClean="0"/>
              <a:t>Проверки 1 раз в 3 года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000" dirty="0" smtClean="0"/>
              <a:t>Проверки 1 раз в 4 года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000" dirty="0" smtClean="0"/>
              <a:t>Проверки 1 раз в 6 лет</a:t>
            </a:r>
            <a:endParaRPr lang="ru-RU" sz="20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3575050" y="195486"/>
          <a:ext cx="5340350" cy="386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Профилактика рисков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165225"/>
          <a:ext cx="8686800" cy="3395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Контрольные надзорные мероприятия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04800" y="915566"/>
            <a:ext cx="8686800" cy="364452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Liberation Serif" pitchFamily="18" charset="0"/>
              </a:rPr>
              <a:t>Мероприятия с взаимодействием</a:t>
            </a:r>
          </a:p>
          <a:p>
            <a:endParaRPr lang="ru-RU" sz="2400" dirty="0">
              <a:latin typeface="Liberation Serif" pitchFamily="18" charset="0"/>
            </a:endParaRPr>
          </a:p>
        </p:txBody>
      </p:sp>
      <p:graphicFrame>
        <p:nvGraphicFramePr>
          <p:cNvPr id="13" name="Схема 12"/>
          <p:cNvGraphicFramePr/>
          <p:nvPr/>
        </p:nvGraphicFramePr>
        <p:xfrm>
          <a:off x="251520" y="1563638"/>
          <a:ext cx="8640960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Liberation Serif" pitchFamily="18" charset="0"/>
              </a:rPr>
              <a:t>Контрольные надзорные мероприятия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smtClean="0">
                <a:latin typeface="Liberation Serif" pitchFamily="18" charset="0"/>
              </a:rPr>
              <a:t>Мероприятия без взаимодействия</a:t>
            </a:r>
          </a:p>
          <a:p>
            <a:endParaRPr lang="ru-RU" sz="2400" b="1" dirty="0" smtClean="0">
              <a:latin typeface="Liberation Serif" pitchFamily="18" charset="0"/>
            </a:endParaRPr>
          </a:p>
          <a:p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395536" y="1707654"/>
          <a:ext cx="8568952" cy="2896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Liberation Serif" pitchFamily="18" charset="0"/>
              </a:rPr>
              <a:t>Контрольно-надзорные действия</a:t>
            </a:r>
            <a:endParaRPr lang="ru-RU" sz="2800" b="1" dirty="0">
              <a:latin typeface="Liberation Serif" pitchFamily="18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304800" y="1200150"/>
          <a:ext cx="4195192" cy="354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Содержимое 8"/>
          <p:cNvGraphicFramePr>
            <a:graphicFrameLocks noGrp="1"/>
          </p:cNvGraphicFramePr>
          <p:nvPr>
            <p:ph sz="half" idx="2"/>
          </p:nvPr>
        </p:nvGraphicFramePr>
        <p:xfrm>
          <a:off x="4648200" y="1200150"/>
          <a:ext cx="4343400" cy="354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42900"/>
            <a:ext cx="8686800" cy="93270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Результаты контрольных надзорных мероприятий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Liberation Serif" pitchFamily="18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04800" y="1275606"/>
          <a:ext cx="8686800" cy="32852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1778</TotalTime>
  <Words>465</Words>
  <Application>Microsoft Office PowerPoint</Application>
  <PresentationFormat>Экран (16:9)</PresentationFormat>
  <Paragraphs>119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Трек</vt:lpstr>
      <vt:lpstr>LibreOffice</vt:lpstr>
      <vt:lpstr>Новые подходы к осуществлению регионального контроля (надзора) в сфере архивного дела  </vt:lpstr>
      <vt:lpstr>  Федеральный закон от 31 июля 2020 года № 248-ФЗ  «О государственном контроле (надзоре) и муниципальном контроле в Российской Федерации»   </vt:lpstr>
      <vt:lpstr>региональный государственный контроль (надзор) за соблюдением законодательства об архивном деле</vt:lpstr>
      <vt:lpstr>Риски причинения вреда архивным документам </vt:lpstr>
      <vt:lpstr>Профилактика рисков</vt:lpstr>
      <vt:lpstr>Контрольные надзорные мероприятия</vt:lpstr>
      <vt:lpstr>Контрольные надзорные мероприятия</vt:lpstr>
      <vt:lpstr>Контрольно-надзорные действия</vt:lpstr>
      <vt:lpstr>Результаты контрольных надзорных мероприятий</vt:lpstr>
      <vt:lpstr>Слайд 10</vt:lpstr>
      <vt:lpstr>досудебное обжалование</vt:lpstr>
      <vt:lpstr>Мониторинг</vt:lpstr>
      <vt:lpstr>Требования, которым должно соответствовать контролируемое лицо</vt:lpstr>
      <vt:lpstr>Слайд 14</vt:lpstr>
      <vt:lpstr>Слайд 15</vt:lpstr>
      <vt:lpstr>Слайд 16</vt:lpstr>
      <vt:lpstr>Слайд 17</vt:lpstr>
      <vt:lpstr> </vt:lpstr>
      <vt:lpstr>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итогах проведения проверок по контролю за соблюдением законодательства об архивном деле в Российской Федерации, законов и иных нормативных правовых актов Свердловской области об архивном деле за 2017 год</dc:title>
  <dc:creator>User</dc:creator>
  <cp:lastModifiedBy>u.zaharova</cp:lastModifiedBy>
  <cp:revision>176</cp:revision>
  <dcterms:created xsi:type="dcterms:W3CDTF">2017-11-29T06:08:11Z</dcterms:created>
  <dcterms:modified xsi:type="dcterms:W3CDTF">2022-04-28T11:09:16Z</dcterms:modified>
</cp:coreProperties>
</file>